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Default Extension="bin" ContentType="application/vnd.openxmlformats-officedocument.oleObject"/>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Lst>
  <p:notesMasterIdLst>
    <p:notesMasterId r:id="rId77"/>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AutoShape 1"/>
          <p:cNvSpPr>
            <a:spLocks noChangeArrowheads="1"/>
          </p:cNvSpPr>
          <p:nvPr/>
        </p:nvSpPr>
        <p:spPr bwMode="auto">
          <a:xfrm>
            <a:off x="0" y="0"/>
            <a:ext cx="6858000" cy="9144000"/>
          </a:xfrm>
          <a:prstGeom prst="roundRect">
            <a:avLst>
              <a:gd name="adj" fmla="val 23"/>
            </a:avLst>
          </a:prstGeom>
          <a:solidFill>
            <a:srgbClr val="FFFFFF"/>
          </a:solidFill>
          <a:ln w="9360" cap="sq">
            <a:noFill/>
            <a:miter lim="800000"/>
            <a:headEnd/>
            <a:tailEnd/>
          </a:ln>
          <a:effectLst/>
        </p:spPr>
        <p:txBody>
          <a:bodyPr wrap="none" anchor="ctr"/>
          <a:lstStyle/>
          <a:p>
            <a:endParaRPr lang="pl-PL"/>
          </a:p>
        </p:txBody>
      </p:sp>
      <p:sp>
        <p:nvSpPr>
          <p:cNvPr id="9218" name="AutoShape 2"/>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19" name="AutoShape 3"/>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20" name="AutoShape 4"/>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21" name="AutoShape 5"/>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22" name="AutoShape 6"/>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23" name="AutoShape 7"/>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24" name="AutoShape 8"/>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25" name="AutoShape 9"/>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26" name="AutoShape 10"/>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27" name="AutoShape 11"/>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28" name="AutoShape 12"/>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29" name="AutoShape 13"/>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30" name="AutoShape 14"/>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31" name="AutoShape 15"/>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32" name="AutoShape 16"/>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33" name="AutoShape 17"/>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34" name="AutoShape 18"/>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35" name="AutoShape 19"/>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36" name="AutoShape 20"/>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37" name="AutoShape 21"/>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38" name="AutoShape 22"/>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39" name="AutoShape 23"/>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40" name="AutoShape 24"/>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41" name="AutoShape 25"/>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42" name="AutoShape 26"/>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43" name="AutoShape 27"/>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44" name="AutoShape 28"/>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45" name="AutoShape 29"/>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46" name="AutoShape 30"/>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47" name="AutoShape 31"/>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48" name="AutoShape 32"/>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49" name="AutoShape 33"/>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50" name="AutoShape 34"/>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51" name="AutoShape 35"/>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pl-PL"/>
          </a:p>
        </p:txBody>
      </p:sp>
      <p:sp>
        <p:nvSpPr>
          <p:cNvPr id="9252" name="Rectangle 36"/>
          <p:cNvSpPr>
            <a:spLocks noGrp="1" noChangeArrowheads="1"/>
          </p:cNvSpPr>
          <p:nvPr>
            <p:ph type="sldImg"/>
          </p:nvPr>
        </p:nvSpPr>
        <p:spPr bwMode="auto">
          <a:xfrm>
            <a:off x="0" y="-8745538"/>
            <a:ext cx="0" cy="18837276"/>
          </a:xfrm>
          <a:prstGeom prst="rect">
            <a:avLst/>
          </a:prstGeom>
          <a:noFill/>
          <a:ln w="9525" cap="flat">
            <a:noFill/>
            <a:round/>
            <a:headEnd/>
            <a:tailEnd/>
          </a:ln>
          <a:effectLst/>
        </p:spPr>
      </p:sp>
      <p:sp>
        <p:nvSpPr>
          <p:cNvPr id="9253" name="Rectangle 37"/>
          <p:cNvSpPr>
            <a:spLocks noGrp="1" noChangeArrowheads="1"/>
          </p:cNvSpPr>
          <p:nvPr>
            <p:ph type="body"/>
          </p:nvPr>
        </p:nvSpPr>
        <p:spPr bwMode="auto">
          <a:xfrm>
            <a:off x="685800" y="4343400"/>
            <a:ext cx="5429250" cy="405765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endParaRPr lang="pl-PL" smtClean="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79874"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ChangeArrowheads="1"/>
          </p:cNvSpPr>
          <p:nvPr>
            <p:ph type="sldImg"/>
          </p:nvPr>
        </p:nvSpPr>
        <p:spPr bwMode="auto">
          <a:xfrm>
            <a:off x="-12573000" y="-8736013"/>
            <a:ext cx="25147588" cy="18862676"/>
          </a:xfrm>
          <a:prstGeom prst="rect">
            <a:avLst/>
          </a:prstGeom>
          <a:solidFill>
            <a:srgbClr val="FFFFFF"/>
          </a:solidFill>
          <a:ln>
            <a:solidFill>
              <a:srgbClr val="000000"/>
            </a:solidFill>
            <a:miter lim="800000"/>
            <a:headEnd/>
            <a:tailEnd/>
          </a:ln>
        </p:spPr>
      </p:sp>
      <p:sp>
        <p:nvSpPr>
          <p:cNvPr id="89090"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ChangeArrowheads="1"/>
          </p:cNvSpPr>
          <p:nvPr>
            <p:ph type="sldImg"/>
          </p:nvPr>
        </p:nvSpPr>
        <p:spPr bwMode="auto">
          <a:xfrm>
            <a:off x="-12573000" y="-8736013"/>
            <a:ext cx="25147588" cy="18862676"/>
          </a:xfrm>
          <a:prstGeom prst="rect">
            <a:avLst/>
          </a:prstGeom>
          <a:solidFill>
            <a:srgbClr val="FFFFFF"/>
          </a:solidFill>
          <a:ln>
            <a:solidFill>
              <a:srgbClr val="000000"/>
            </a:solidFill>
            <a:miter lim="800000"/>
            <a:headEnd/>
            <a:tailEnd/>
          </a:ln>
        </p:spPr>
      </p:sp>
      <p:sp>
        <p:nvSpPr>
          <p:cNvPr id="90114"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ChangeArrowheads="1"/>
          </p:cNvSpPr>
          <p:nvPr>
            <p:ph type="sldImg"/>
          </p:nvPr>
        </p:nvSpPr>
        <p:spPr bwMode="auto">
          <a:xfrm>
            <a:off x="-12569825" y="-8737600"/>
            <a:ext cx="25141238" cy="18857913"/>
          </a:xfrm>
          <a:prstGeom prst="rect">
            <a:avLst/>
          </a:prstGeom>
          <a:solidFill>
            <a:srgbClr val="FFFFFF"/>
          </a:solidFill>
          <a:ln>
            <a:solidFill>
              <a:srgbClr val="000000"/>
            </a:solidFill>
            <a:miter lim="800000"/>
            <a:headEnd/>
            <a:tailEnd/>
          </a:ln>
        </p:spPr>
      </p:sp>
      <p:sp>
        <p:nvSpPr>
          <p:cNvPr id="91138" name="Text Box 2"/>
          <p:cNvSpPr txBox="1">
            <a:spLocks noChangeArrowheads="1"/>
          </p:cNvSpPr>
          <p:nvPr/>
        </p:nvSpPr>
        <p:spPr bwMode="auto">
          <a:xfrm>
            <a:off x="685800" y="4343400"/>
            <a:ext cx="5470525" cy="4098925"/>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ChangeArrowheads="1"/>
          </p:cNvSpPr>
          <p:nvPr>
            <p:ph type="sldImg"/>
          </p:nvPr>
        </p:nvSpPr>
        <p:spPr bwMode="auto">
          <a:xfrm>
            <a:off x="-12557125" y="-8745538"/>
            <a:ext cx="25115838" cy="18838863"/>
          </a:xfrm>
          <a:prstGeom prst="rect">
            <a:avLst/>
          </a:prstGeom>
          <a:solidFill>
            <a:srgbClr val="FFFFFF"/>
          </a:solidFill>
          <a:ln>
            <a:solidFill>
              <a:srgbClr val="000000"/>
            </a:solidFill>
            <a:miter lim="800000"/>
            <a:headEnd/>
            <a:tailEnd/>
          </a:ln>
        </p:spPr>
      </p:sp>
      <p:sp>
        <p:nvSpPr>
          <p:cNvPr id="92162" name="Rectangle 2"/>
          <p:cNvSpPr txBox="1">
            <a:spLocks noChangeArrowheads="1"/>
          </p:cNvSpPr>
          <p:nvPr>
            <p:ph type="body" idx="1"/>
          </p:nvPr>
        </p:nvSpPr>
        <p:spPr bwMode="auto">
          <a:xfrm>
            <a:off x="685800" y="4343400"/>
            <a:ext cx="5430838" cy="4059238"/>
          </a:xfrm>
          <a:prstGeom prst="rect">
            <a:avLst/>
          </a:prstGeom>
          <a:noFill/>
          <a:ln cap="flat">
            <a:round/>
            <a:headEnd/>
            <a:tailEnd/>
          </a:ln>
        </p:spPr>
        <p:txBody>
          <a:bodyPr wrap="none" anchor="ctr"/>
          <a:lstStyle/>
          <a:p>
            <a:endParaRPr 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ChangeArrowheads="1"/>
          </p:cNvSpPr>
          <p:nvPr>
            <p:ph type="sldImg"/>
          </p:nvPr>
        </p:nvSpPr>
        <p:spPr bwMode="auto">
          <a:xfrm>
            <a:off x="-12566650" y="-8737600"/>
            <a:ext cx="25134888" cy="18851563"/>
          </a:xfrm>
          <a:prstGeom prst="rect">
            <a:avLst/>
          </a:prstGeom>
          <a:solidFill>
            <a:srgbClr val="FFFFFF"/>
          </a:solidFill>
          <a:ln>
            <a:solidFill>
              <a:srgbClr val="000000"/>
            </a:solidFill>
            <a:miter lim="800000"/>
            <a:headEnd/>
            <a:tailEnd/>
          </a:ln>
        </p:spPr>
      </p:sp>
      <p:sp>
        <p:nvSpPr>
          <p:cNvPr id="93186" name="Text Box 2"/>
          <p:cNvSpPr txBox="1">
            <a:spLocks noChangeArrowheads="1"/>
          </p:cNvSpPr>
          <p:nvPr/>
        </p:nvSpPr>
        <p:spPr bwMode="auto">
          <a:xfrm>
            <a:off x="685800" y="4343400"/>
            <a:ext cx="5464175" cy="4092575"/>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ChangeArrowheads="1"/>
          </p:cNvSpPr>
          <p:nvPr>
            <p:ph type="sldImg"/>
          </p:nvPr>
        </p:nvSpPr>
        <p:spPr bwMode="auto">
          <a:xfrm>
            <a:off x="-12573000" y="-8736013"/>
            <a:ext cx="25147588" cy="18862676"/>
          </a:xfrm>
          <a:prstGeom prst="rect">
            <a:avLst/>
          </a:prstGeom>
          <a:solidFill>
            <a:srgbClr val="FFFFFF"/>
          </a:solidFill>
          <a:ln>
            <a:solidFill>
              <a:srgbClr val="000000"/>
            </a:solidFill>
            <a:miter lim="800000"/>
            <a:headEnd/>
            <a:tailEnd/>
          </a:ln>
        </p:spPr>
      </p:sp>
      <p:sp>
        <p:nvSpPr>
          <p:cNvPr id="94210"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ChangeArrowheads="1"/>
          </p:cNvSpPr>
          <p:nvPr>
            <p:ph type="sldImg"/>
          </p:nvPr>
        </p:nvSpPr>
        <p:spPr bwMode="auto">
          <a:xfrm>
            <a:off x="-12573000" y="-8736013"/>
            <a:ext cx="25147588" cy="18862676"/>
          </a:xfrm>
          <a:prstGeom prst="rect">
            <a:avLst/>
          </a:prstGeom>
          <a:solidFill>
            <a:srgbClr val="FFFFFF"/>
          </a:solidFill>
          <a:ln>
            <a:solidFill>
              <a:srgbClr val="000000"/>
            </a:solidFill>
            <a:miter lim="800000"/>
            <a:headEnd/>
            <a:tailEnd/>
          </a:ln>
        </p:spPr>
      </p:sp>
      <p:sp>
        <p:nvSpPr>
          <p:cNvPr id="95234"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ChangeArrowheads="1"/>
          </p:cNvSpPr>
          <p:nvPr>
            <p:ph type="sldImg"/>
          </p:nvPr>
        </p:nvSpPr>
        <p:spPr bwMode="auto">
          <a:xfrm>
            <a:off x="-12569825" y="-8737600"/>
            <a:ext cx="25141238" cy="18857913"/>
          </a:xfrm>
          <a:prstGeom prst="rect">
            <a:avLst/>
          </a:prstGeom>
          <a:solidFill>
            <a:srgbClr val="FFFFFF"/>
          </a:solidFill>
          <a:ln>
            <a:solidFill>
              <a:srgbClr val="000000"/>
            </a:solidFill>
            <a:miter lim="800000"/>
            <a:headEnd/>
            <a:tailEnd/>
          </a:ln>
        </p:spPr>
      </p:sp>
      <p:sp>
        <p:nvSpPr>
          <p:cNvPr id="96258" name="Text Box 2"/>
          <p:cNvSpPr txBox="1">
            <a:spLocks noChangeArrowheads="1"/>
          </p:cNvSpPr>
          <p:nvPr/>
        </p:nvSpPr>
        <p:spPr bwMode="auto">
          <a:xfrm>
            <a:off x="685800" y="4343400"/>
            <a:ext cx="5470525" cy="4098925"/>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1" name="Rectangle 1"/>
          <p:cNvSpPr txBox="1">
            <a:spLocks noChangeArrowheads="1"/>
          </p:cNvSpPr>
          <p:nvPr>
            <p:ph type="sldImg"/>
          </p:nvPr>
        </p:nvSpPr>
        <p:spPr bwMode="auto">
          <a:xfrm>
            <a:off x="-12573000" y="-8740775"/>
            <a:ext cx="25147588" cy="18862675"/>
          </a:xfrm>
          <a:prstGeom prst="rect">
            <a:avLst/>
          </a:prstGeom>
          <a:solidFill>
            <a:srgbClr val="FFFFFF"/>
          </a:solidFill>
          <a:ln>
            <a:solidFill>
              <a:srgbClr val="000000"/>
            </a:solidFill>
            <a:miter lim="800000"/>
            <a:headEnd/>
            <a:tailEnd/>
          </a:ln>
        </p:spPr>
      </p:sp>
      <p:sp>
        <p:nvSpPr>
          <p:cNvPr id="97282" name="Text Box 2"/>
          <p:cNvSpPr txBox="1">
            <a:spLocks noChangeArrowheads="1"/>
          </p:cNvSpPr>
          <p:nvPr/>
        </p:nvSpPr>
        <p:spPr bwMode="auto">
          <a:xfrm>
            <a:off x="685800" y="4343400"/>
            <a:ext cx="5467350" cy="4095750"/>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5" name="Rectangle 1"/>
          <p:cNvSpPr txBox="1">
            <a:spLocks noChangeArrowheads="1"/>
          </p:cNvSpPr>
          <p:nvPr>
            <p:ph type="sldImg"/>
          </p:nvPr>
        </p:nvSpPr>
        <p:spPr bwMode="auto">
          <a:xfrm>
            <a:off x="-12573000" y="-8740775"/>
            <a:ext cx="25147588" cy="18862675"/>
          </a:xfrm>
          <a:prstGeom prst="rect">
            <a:avLst/>
          </a:prstGeom>
          <a:solidFill>
            <a:srgbClr val="FFFFFF"/>
          </a:solidFill>
          <a:ln>
            <a:solidFill>
              <a:srgbClr val="000000"/>
            </a:solidFill>
            <a:miter lim="800000"/>
            <a:headEnd/>
            <a:tailEnd/>
          </a:ln>
        </p:spPr>
      </p:sp>
      <p:sp>
        <p:nvSpPr>
          <p:cNvPr id="98306" name="Text Box 2"/>
          <p:cNvSpPr txBox="1">
            <a:spLocks noChangeArrowheads="1"/>
          </p:cNvSpPr>
          <p:nvPr/>
        </p:nvSpPr>
        <p:spPr bwMode="auto">
          <a:xfrm>
            <a:off x="685800" y="4343400"/>
            <a:ext cx="5467350" cy="4095750"/>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ChangeArrowheads="1"/>
          </p:cNvSpPr>
          <p:nvPr>
            <p:ph type="sldImg"/>
          </p:nvPr>
        </p:nvSpPr>
        <p:spPr bwMode="auto">
          <a:xfrm>
            <a:off x="-12563475" y="-8745538"/>
            <a:ext cx="25128538" cy="18848388"/>
          </a:xfrm>
          <a:prstGeom prst="rect">
            <a:avLst/>
          </a:prstGeom>
          <a:solidFill>
            <a:srgbClr val="FFFFFF"/>
          </a:solidFill>
          <a:ln>
            <a:solidFill>
              <a:srgbClr val="000000"/>
            </a:solidFill>
            <a:miter lim="800000"/>
            <a:headEnd/>
            <a:tailEnd/>
          </a:ln>
        </p:spPr>
      </p:sp>
      <p:sp>
        <p:nvSpPr>
          <p:cNvPr id="80898" name="Text Box 2"/>
          <p:cNvSpPr txBox="1">
            <a:spLocks noChangeArrowheads="1"/>
          </p:cNvSpPr>
          <p:nvPr/>
        </p:nvSpPr>
        <p:spPr bwMode="auto">
          <a:xfrm>
            <a:off x="685800" y="4343400"/>
            <a:ext cx="5440363" cy="4068763"/>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ChangeArrowheads="1"/>
          </p:cNvSpPr>
          <p:nvPr>
            <p:ph type="sldImg"/>
          </p:nvPr>
        </p:nvSpPr>
        <p:spPr bwMode="auto">
          <a:xfrm>
            <a:off x="-12573000" y="-8745538"/>
            <a:ext cx="25147588" cy="18861088"/>
          </a:xfrm>
          <a:prstGeom prst="rect">
            <a:avLst/>
          </a:prstGeom>
          <a:solidFill>
            <a:srgbClr val="FFFFFF"/>
          </a:solidFill>
          <a:ln>
            <a:solidFill>
              <a:srgbClr val="000000"/>
            </a:solidFill>
            <a:miter lim="800000"/>
            <a:headEnd/>
            <a:tailEnd/>
          </a:ln>
        </p:spPr>
      </p:sp>
      <p:sp>
        <p:nvSpPr>
          <p:cNvPr id="99330" name="Text Box 2"/>
          <p:cNvSpPr txBox="1">
            <a:spLocks noChangeArrowheads="1"/>
          </p:cNvSpPr>
          <p:nvPr/>
        </p:nvSpPr>
        <p:spPr bwMode="auto">
          <a:xfrm>
            <a:off x="685800" y="4343400"/>
            <a:ext cx="5453063" cy="4081463"/>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ChangeArrowheads="1"/>
          </p:cNvSpPr>
          <p:nvPr>
            <p:ph type="sldImg"/>
          </p:nvPr>
        </p:nvSpPr>
        <p:spPr bwMode="auto">
          <a:xfrm>
            <a:off x="-12573000" y="-8740775"/>
            <a:ext cx="25147588" cy="18862675"/>
          </a:xfrm>
          <a:prstGeom prst="rect">
            <a:avLst/>
          </a:prstGeom>
          <a:solidFill>
            <a:srgbClr val="FFFFFF"/>
          </a:solidFill>
          <a:ln>
            <a:solidFill>
              <a:srgbClr val="000000"/>
            </a:solidFill>
            <a:miter lim="800000"/>
            <a:headEnd/>
            <a:tailEnd/>
          </a:ln>
        </p:spPr>
      </p:sp>
      <p:sp>
        <p:nvSpPr>
          <p:cNvPr id="100354" name="Text Box 2"/>
          <p:cNvSpPr txBox="1">
            <a:spLocks noChangeArrowheads="1"/>
          </p:cNvSpPr>
          <p:nvPr/>
        </p:nvSpPr>
        <p:spPr bwMode="auto">
          <a:xfrm>
            <a:off x="685800" y="4343400"/>
            <a:ext cx="5467350" cy="4095750"/>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7" name="Rectangle 1"/>
          <p:cNvSpPr txBox="1">
            <a:spLocks noChangeArrowheads="1"/>
          </p:cNvSpPr>
          <p:nvPr>
            <p:ph type="sldImg"/>
          </p:nvPr>
        </p:nvSpPr>
        <p:spPr bwMode="auto">
          <a:xfrm>
            <a:off x="-12573000" y="-8736013"/>
            <a:ext cx="25147588" cy="18862676"/>
          </a:xfrm>
          <a:prstGeom prst="rect">
            <a:avLst/>
          </a:prstGeom>
          <a:solidFill>
            <a:srgbClr val="FFFFFF"/>
          </a:solidFill>
          <a:ln>
            <a:solidFill>
              <a:srgbClr val="000000"/>
            </a:solidFill>
            <a:miter lim="800000"/>
            <a:headEnd/>
            <a:tailEnd/>
          </a:ln>
        </p:spPr>
      </p:sp>
      <p:sp>
        <p:nvSpPr>
          <p:cNvPr id="101378"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ChangeArrowheads="1"/>
          </p:cNvSpPr>
          <p:nvPr>
            <p:ph type="sldImg"/>
          </p:nvPr>
        </p:nvSpPr>
        <p:spPr bwMode="auto">
          <a:xfrm>
            <a:off x="-12573000" y="-8737600"/>
            <a:ext cx="25147588" cy="18861088"/>
          </a:xfrm>
          <a:prstGeom prst="rect">
            <a:avLst/>
          </a:prstGeom>
          <a:solidFill>
            <a:srgbClr val="FFFFFF"/>
          </a:solidFill>
          <a:ln>
            <a:solidFill>
              <a:srgbClr val="000000"/>
            </a:solidFill>
            <a:miter lim="800000"/>
            <a:headEnd/>
            <a:tailEnd/>
          </a:ln>
        </p:spPr>
      </p:sp>
      <p:sp>
        <p:nvSpPr>
          <p:cNvPr id="102402"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5" name="Rectangle 1"/>
          <p:cNvSpPr txBox="1">
            <a:spLocks noChangeArrowheads="1"/>
          </p:cNvSpPr>
          <p:nvPr>
            <p:ph type="sldImg"/>
          </p:nvPr>
        </p:nvSpPr>
        <p:spPr bwMode="auto">
          <a:xfrm>
            <a:off x="-12569825" y="-8737600"/>
            <a:ext cx="25141238" cy="18857913"/>
          </a:xfrm>
          <a:prstGeom prst="rect">
            <a:avLst/>
          </a:prstGeom>
          <a:solidFill>
            <a:srgbClr val="FFFFFF"/>
          </a:solidFill>
          <a:ln>
            <a:solidFill>
              <a:srgbClr val="000000"/>
            </a:solidFill>
            <a:miter lim="800000"/>
            <a:headEnd/>
            <a:tailEnd/>
          </a:ln>
        </p:spPr>
      </p:sp>
      <p:sp>
        <p:nvSpPr>
          <p:cNvPr id="103426" name="Text Box 2"/>
          <p:cNvSpPr txBox="1">
            <a:spLocks noChangeArrowheads="1"/>
          </p:cNvSpPr>
          <p:nvPr/>
        </p:nvSpPr>
        <p:spPr bwMode="auto">
          <a:xfrm>
            <a:off x="685800" y="4343400"/>
            <a:ext cx="5470525" cy="4098925"/>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49" name="Rectangle 1"/>
          <p:cNvSpPr txBox="1">
            <a:spLocks noChangeArrowheads="1"/>
          </p:cNvSpPr>
          <p:nvPr>
            <p:ph type="sldImg"/>
          </p:nvPr>
        </p:nvSpPr>
        <p:spPr bwMode="auto">
          <a:xfrm>
            <a:off x="-12573000" y="-8740775"/>
            <a:ext cx="25147588" cy="18862675"/>
          </a:xfrm>
          <a:prstGeom prst="rect">
            <a:avLst/>
          </a:prstGeom>
          <a:solidFill>
            <a:srgbClr val="FFFFFF"/>
          </a:solidFill>
          <a:ln>
            <a:solidFill>
              <a:srgbClr val="000000"/>
            </a:solidFill>
            <a:miter lim="800000"/>
            <a:headEnd/>
            <a:tailEnd/>
          </a:ln>
        </p:spPr>
      </p:sp>
      <p:sp>
        <p:nvSpPr>
          <p:cNvPr id="104450" name="Text Box 2"/>
          <p:cNvSpPr txBox="1">
            <a:spLocks noChangeArrowheads="1"/>
          </p:cNvSpPr>
          <p:nvPr/>
        </p:nvSpPr>
        <p:spPr bwMode="auto">
          <a:xfrm>
            <a:off x="685800" y="4343400"/>
            <a:ext cx="5462588" cy="40909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3" name="Rectangle 1"/>
          <p:cNvSpPr txBox="1">
            <a:spLocks noChangeArrowheads="1"/>
          </p:cNvSpPr>
          <p:nvPr>
            <p:ph type="sldImg"/>
          </p:nvPr>
        </p:nvSpPr>
        <p:spPr bwMode="auto">
          <a:xfrm>
            <a:off x="-12573000" y="-8740775"/>
            <a:ext cx="25147588" cy="18862675"/>
          </a:xfrm>
          <a:prstGeom prst="rect">
            <a:avLst/>
          </a:prstGeom>
          <a:solidFill>
            <a:srgbClr val="FFFFFF"/>
          </a:solidFill>
          <a:ln>
            <a:solidFill>
              <a:srgbClr val="000000"/>
            </a:solidFill>
            <a:miter lim="800000"/>
            <a:headEnd/>
            <a:tailEnd/>
          </a:ln>
        </p:spPr>
      </p:sp>
      <p:sp>
        <p:nvSpPr>
          <p:cNvPr id="105474" name="Text Box 2"/>
          <p:cNvSpPr txBox="1">
            <a:spLocks noChangeArrowheads="1"/>
          </p:cNvSpPr>
          <p:nvPr/>
        </p:nvSpPr>
        <p:spPr bwMode="auto">
          <a:xfrm>
            <a:off x="685800" y="4343400"/>
            <a:ext cx="5462588" cy="40909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7" name="Rectangle 1"/>
          <p:cNvSpPr txBox="1">
            <a:spLocks noChangeArrowheads="1"/>
          </p:cNvSpPr>
          <p:nvPr>
            <p:ph type="sldImg"/>
          </p:nvPr>
        </p:nvSpPr>
        <p:spPr bwMode="auto">
          <a:xfrm>
            <a:off x="-12569825" y="-8737600"/>
            <a:ext cx="25141238" cy="18857913"/>
          </a:xfrm>
          <a:prstGeom prst="rect">
            <a:avLst/>
          </a:prstGeom>
          <a:solidFill>
            <a:srgbClr val="FFFFFF"/>
          </a:solidFill>
          <a:ln>
            <a:solidFill>
              <a:srgbClr val="000000"/>
            </a:solidFill>
            <a:miter lim="800000"/>
            <a:headEnd/>
            <a:tailEnd/>
          </a:ln>
        </p:spPr>
      </p:sp>
      <p:sp>
        <p:nvSpPr>
          <p:cNvPr id="106498" name="Text Box 2"/>
          <p:cNvSpPr txBox="1">
            <a:spLocks noChangeArrowheads="1"/>
          </p:cNvSpPr>
          <p:nvPr/>
        </p:nvSpPr>
        <p:spPr bwMode="auto">
          <a:xfrm>
            <a:off x="685800" y="4343400"/>
            <a:ext cx="5470525" cy="4098925"/>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1" name="Rectangle 1"/>
          <p:cNvSpPr txBox="1">
            <a:spLocks noChangeArrowheads="1"/>
          </p:cNvSpPr>
          <p:nvPr>
            <p:ph type="sldImg"/>
          </p:nvPr>
        </p:nvSpPr>
        <p:spPr bwMode="auto">
          <a:xfrm>
            <a:off x="-12573000" y="-8736013"/>
            <a:ext cx="25147588" cy="18862676"/>
          </a:xfrm>
          <a:prstGeom prst="rect">
            <a:avLst/>
          </a:prstGeom>
          <a:solidFill>
            <a:srgbClr val="FFFFFF"/>
          </a:solidFill>
          <a:ln>
            <a:solidFill>
              <a:srgbClr val="000000"/>
            </a:solidFill>
            <a:miter lim="800000"/>
            <a:headEnd/>
            <a:tailEnd/>
          </a:ln>
        </p:spPr>
      </p:sp>
      <p:sp>
        <p:nvSpPr>
          <p:cNvPr id="107522"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5" name="Rectangle 1"/>
          <p:cNvSpPr txBox="1">
            <a:spLocks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108546"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1" name="Rectangle 1"/>
          <p:cNvSpPr txBox="1">
            <a:spLocks noChangeArrowheads="1"/>
          </p:cNvSpPr>
          <p:nvPr>
            <p:ph type="sldImg"/>
          </p:nvPr>
        </p:nvSpPr>
        <p:spPr bwMode="auto">
          <a:xfrm>
            <a:off x="-12563475" y="-8745538"/>
            <a:ext cx="25128538" cy="18848388"/>
          </a:xfrm>
          <a:prstGeom prst="rect">
            <a:avLst/>
          </a:prstGeom>
          <a:solidFill>
            <a:srgbClr val="FFFFFF"/>
          </a:solidFill>
          <a:ln>
            <a:solidFill>
              <a:srgbClr val="000000"/>
            </a:solidFill>
            <a:miter lim="800000"/>
            <a:headEnd/>
            <a:tailEnd/>
          </a:ln>
        </p:spPr>
      </p:sp>
      <p:sp>
        <p:nvSpPr>
          <p:cNvPr id="81922" name="Text Box 2"/>
          <p:cNvSpPr txBox="1">
            <a:spLocks noChangeArrowheads="1"/>
          </p:cNvSpPr>
          <p:nvPr/>
        </p:nvSpPr>
        <p:spPr bwMode="auto">
          <a:xfrm>
            <a:off x="685800" y="4343400"/>
            <a:ext cx="5440363" cy="4068763"/>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9" name="Rectangle 1"/>
          <p:cNvSpPr txBox="1">
            <a:spLocks noChangeArrowheads="1"/>
          </p:cNvSpPr>
          <p:nvPr>
            <p:ph type="sldImg"/>
          </p:nvPr>
        </p:nvSpPr>
        <p:spPr bwMode="auto">
          <a:xfrm>
            <a:off x="-12573000" y="-8736013"/>
            <a:ext cx="25147588" cy="18862676"/>
          </a:xfrm>
          <a:prstGeom prst="rect">
            <a:avLst/>
          </a:prstGeom>
          <a:solidFill>
            <a:srgbClr val="FFFFFF"/>
          </a:solidFill>
          <a:ln>
            <a:solidFill>
              <a:srgbClr val="000000"/>
            </a:solidFill>
            <a:miter lim="800000"/>
            <a:headEnd/>
            <a:tailEnd/>
          </a:ln>
        </p:spPr>
      </p:sp>
      <p:sp>
        <p:nvSpPr>
          <p:cNvPr id="109570"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3" name="Rectangle 1"/>
          <p:cNvSpPr txBox="1">
            <a:spLocks noChangeArrowheads="1"/>
          </p:cNvSpPr>
          <p:nvPr>
            <p:ph type="sldImg"/>
          </p:nvPr>
        </p:nvSpPr>
        <p:spPr bwMode="auto">
          <a:xfrm>
            <a:off x="-12573000" y="-8737600"/>
            <a:ext cx="25147588" cy="18862675"/>
          </a:xfrm>
          <a:prstGeom prst="rect">
            <a:avLst/>
          </a:prstGeom>
          <a:solidFill>
            <a:srgbClr val="FFFFFF"/>
          </a:solidFill>
          <a:ln>
            <a:solidFill>
              <a:srgbClr val="000000"/>
            </a:solidFill>
            <a:miter lim="800000"/>
            <a:headEnd/>
            <a:tailEnd/>
          </a:ln>
        </p:spPr>
      </p:sp>
      <p:sp>
        <p:nvSpPr>
          <p:cNvPr id="110594"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7" name="Text Box 1"/>
          <p:cNvSpPr txBox="1">
            <a:spLocks noChangeArrowheads="1"/>
          </p:cNvSpPr>
          <p:nvPr/>
        </p:nvSpPr>
        <p:spPr bwMode="auto">
          <a:xfrm>
            <a:off x="0" y="-8751888"/>
            <a:ext cx="1588" cy="18862676"/>
          </a:xfrm>
          <a:prstGeom prst="rect">
            <a:avLst/>
          </a:prstGeom>
          <a:solidFill>
            <a:srgbClr val="FFFFFF"/>
          </a:solidFill>
          <a:ln w="9360" cap="sq">
            <a:solidFill>
              <a:srgbClr val="000000"/>
            </a:solidFill>
            <a:miter lim="800000"/>
            <a:headEnd/>
            <a:tailEnd/>
          </a:ln>
          <a:effectLst/>
        </p:spPr>
        <p:txBody>
          <a:bodyPr wrap="none" anchor="ctr"/>
          <a:lstStyle/>
          <a:p>
            <a:endParaRPr lang="pl-PL"/>
          </a:p>
        </p:txBody>
      </p:sp>
      <p:sp>
        <p:nvSpPr>
          <p:cNvPr id="111618" name="Text Box 2"/>
          <p:cNvSpPr txBox="1">
            <a:spLocks noChangeArrowheads="1"/>
          </p:cNvSpPr>
          <p:nvPr/>
        </p:nvSpPr>
        <p:spPr bwMode="auto">
          <a:xfrm>
            <a:off x="685800" y="4343400"/>
            <a:ext cx="5438775" cy="4068763"/>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1" name="Text Box 1"/>
          <p:cNvSpPr txBox="1">
            <a:spLocks noChangeArrowheads="1"/>
          </p:cNvSpPr>
          <p:nvPr/>
        </p:nvSpPr>
        <p:spPr bwMode="auto">
          <a:xfrm>
            <a:off x="0" y="-8751888"/>
            <a:ext cx="1588" cy="18862676"/>
          </a:xfrm>
          <a:prstGeom prst="rect">
            <a:avLst/>
          </a:prstGeom>
          <a:solidFill>
            <a:srgbClr val="FFFFFF"/>
          </a:solidFill>
          <a:ln w="9360" cap="sq">
            <a:solidFill>
              <a:srgbClr val="000000"/>
            </a:solidFill>
            <a:miter lim="800000"/>
            <a:headEnd/>
            <a:tailEnd/>
          </a:ln>
          <a:effectLst/>
        </p:spPr>
        <p:txBody>
          <a:bodyPr wrap="none" anchor="ctr"/>
          <a:lstStyle/>
          <a:p>
            <a:endParaRPr lang="pl-PL"/>
          </a:p>
        </p:txBody>
      </p:sp>
      <p:sp>
        <p:nvSpPr>
          <p:cNvPr id="112642" name="Text Box 2"/>
          <p:cNvSpPr txBox="1">
            <a:spLocks noChangeArrowheads="1"/>
          </p:cNvSpPr>
          <p:nvPr/>
        </p:nvSpPr>
        <p:spPr bwMode="auto">
          <a:xfrm>
            <a:off x="685800" y="4343400"/>
            <a:ext cx="5438775" cy="4068763"/>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5" name="Rectangle 1"/>
          <p:cNvSpPr txBox="1">
            <a:spLocks noChangeArrowheads="1"/>
          </p:cNvSpPr>
          <p:nvPr>
            <p:ph type="sldImg"/>
          </p:nvPr>
        </p:nvSpPr>
        <p:spPr bwMode="auto">
          <a:xfrm>
            <a:off x="-12573000" y="-8736013"/>
            <a:ext cx="25147588" cy="18862676"/>
          </a:xfrm>
          <a:prstGeom prst="rect">
            <a:avLst/>
          </a:prstGeom>
          <a:solidFill>
            <a:srgbClr val="FFFFFF"/>
          </a:solidFill>
          <a:ln>
            <a:solidFill>
              <a:srgbClr val="000000"/>
            </a:solidFill>
            <a:miter lim="800000"/>
            <a:headEnd/>
            <a:tailEnd/>
          </a:ln>
        </p:spPr>
      </p:sp>
      <p:sp>
        <p:nvSpPr>
          <p:cNvPr id="113666"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89" name="Rectangle 1"/>
          <p:cNvSpPr txBox="1">
            <a:spLocks noChangeArrowheads="1"/>
          </p:cNvSpPr>
          <p:nvPr>
            <p:ph type="sldImg"/>
          </p:nvPr>
        </p:nvSpPr>
        <p:spPr bwMode="auto">
          <a:xfrm>
            <a:off x="-12573000" y="-8751888"/>
            <a:ext cx="25147588" cy="18861088"/>
          </a:xfrm>
          <a:prstGeom prst="rect">
            <a:avLst/>
          </a:prstGeom>
          <a:solidFill>
            <a:srgbClr val="FFFFFF"/>
          </a:solidFill>
          <a:ln>
            <a:solidFill>
              <a:srgbClr val="000000"/>
            </a:solidFill>
            <a:miter lim="800000"/>
            <a:headEnd/>
            <a:tailEnd/>
          </a:ln>
        </p:spPr>
      </p:sp>
      <p:sp>
        <p:nvSpPr>
          <p:cNvPr id="114690" name="Text Box 2"/>
          <p:cNvSpPr txBox="1">
            <a:spLocks noChangeArrowheads="1"/>
          </p:cNvSpPr>
          <p:nvPr/>
        </p:nvSpPr>
        <p:spPr bwMode="auto">
          <a:xfrm>
            <a:off x="685800" y="4343400"/>
            <a:ext cx="5437188" cy="40655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3" name="Rectangle 1"/>
          <p:cNvSpPr txBox="1">
            <a:spLocks noChangeArrowheads="1"/>
          </p:cNvSpPr>
          <p:nvPr>
            <p:ph type="sldImg"/>
          </p:nvPr>
        </p:nvSpPr>
        <p:spPr bwMode="auto">
          <a:xfrm>
            <a:off x="-12573000" y="-8751888"/>
            <a:ext cx="25147588" cy="18861088"/>
          </a:xfrm>
          <a:prstGeom prst="rect">
            <a:avLst/>
          </a:prstGeom>
          <a:solidFill>
            <a:srgbClr val="FFFFFF"/>
          </a:solidFill>
          <a:ln>
            <a:solidFill>
              <a:srgbClr val="000000"/>
            </a:solidFill>
            <a:miter lim="800000"/>
            <a:headEnd/>
            <a:tailEnd/>
          </a:ln>
        </p:spPr>
      </p:sp>
      <p:sp>
        <p:nvSpPr>
          <p:cNvPr id="115714" name="Text Box 2"/>
          <p:cNvSpPr txBox="1">
            <a:spLocks noChangeArrowheads="1"/>
          </p:cNvSpPr>
          <p:nvPr/>
        </p:nvSpPr>
        <p:spPr bwMode="auto">
          <a:xfrm>
            <a:off x="685800" y="4343400"/>
            <a:ext cx="5437188" cy="40655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7" name="Rectangle 1"/>
          <p:cNvSpPr txBox="1">
            <a:spLocks noChangeArrowheads="1"/>
          </p:cNvSpPr>
          <p:nvPr>
            <p:ph type="sldImg"/>
          </p:nvPr>
        </p:nvSpPr>
        <p:spPr bwMode="auto">
          <a:xfrm>
            <a:off x="-12573000" y="-8751888"/>
            <a:ext cx="25147588" cy="18861088"/>
          </a:xfrm>
          <a:prstGeom prst="rect">
            <a:avLst/>
          </a:prstGeom>
          <a:solidFill>
            <a:srgbClr val="FFFFFF"/>
          </a:solidFill>
          <a:ln>
            <a:solidFill>
              <a:srgbClr val="000000"/>
            </a:solidFill>
            <a:miter lim="800000"/>
            <a:headEnd/>
            <a:tailEnd/>
          </a:ln>
        </p:spPr>
      </p:sp>
      <p:sp>
        <p:nvSpPr>
          <p:cNvPr id="116738" name="Text Box 2"/>
          <p:cNvSpPr txBox="1">
            <a:spLocks noChangeArrowheads="1"/>
          </p:cNvSpPr>
          <p:nvPr/>
        </p:nvSpPr>
        <p:spPr bwMode="auto">
          <a:xfrm>
            <a:off x="685800" y="4343400"/>
            <a:ext cx="5437188" cy="40655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1" name="Rectangle 1"/>
          <p:cNvSpPr txBox="1">
            <a:spLocks noChangeArrowheads="1"/>
          </p:cNvSpPr>
          <p:nvPr>
            <p:ph type="sldImg"/>
          </p:nvPr>
        </p:nvSpPr>
        <p:spPr bwMode="auto">
          <a:xfrm>
            <a:off x="-12573000" y="-8751888"/>
            <a:ext cx="25147588" cy="18861088"/>
          </a:xfrm>
          <a:prstGeom prst="rect">
            <a:avLst/>
          </a:prstGeom>
          <a:solidFill>
            <a:srgbClr val="FFFFFF"/>
          </a:solidFill>
          <a:ln>
            <a:solidFill>
              <a:srgbClr val="000000"/>
            </a:solidFill>
            <a:miter lim="800000"/>
            <a:headEnd/>
            <a:tailEnd/>
          </a:ln>
        </p:spPr>
      </p:sp>
      <p:sp>
        <p:nvSpPr>
          <p:cNvPr id="117762" name="Text Box 2"/>
          <p:cNvSpPr txBox="1">
            <a:spLocks noChangeArrowheads="1"/>
          </p:cNvSpPr>
          <p:nvPr/>
        </p:nvSpPr>
        <p:spPr bwMode="auto">
          <a:xfrm>
            <a:off x="685800" y="4343400"/>
            <a:ext cx="5437188" cy="40655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5" name="Rectangle 1"/>
          <p:cNvSpPr txBox="1">
            <a:spLocks noChangeArrowheads="1"/>
          </p:cNvSpPr>
          <p:nvPr>
            <p:ph type="sldImg"/>
          </p:nvPr>
        </p:nvSpPr>
        <p:spPr bwMode="auto">
          <a:xfrm>
            <a:off x="-12573000" y="-8751888"/>
            <a:ext cx="25147588" cy="18861088"/>
          </a:xfrm>
          <a:prstGeom prst="rect">
            <a:avLst/>
          </a:prstGeom>
          <a:solidFill>
            <a:srgbClr val="FFFFFF"/>
          </a:solidFill>
          <a:ln>
            <a:solidFill>
              <a:srgbClr val="000000"/>
            </a:solidFill>
            <a:miter lim="800000"/>
            <a:headEnd/>
            <a:tailEnd/>
          </a:ln>
        </p:spPr>
      </p:sp>
      <p:sp>
        <p:nvSpPr>
          <p:cNvPr id="118786" name="Text Box 2"/>
          <p:cNvSpPr txBox="1">
            <a:spLocks noChangeArrowheads="1"/>
          </p:cNvSpPr>
          <p:nvPr/>
        </p:nvSpPr>
        <p:spPr bwMode="auto">
          <a:xfrm>
            <a:off x="685800" y="4343400"/>
            <a:ext cx="5437188" cy="40655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ChangeArrowheads="1"/>
          </p:cNvSpPr>
          <p:nvPr>
            <p:ph type="sldImg"/>
          </p:nvPr>
        </p:nvSpPr>
        <p:spPr bwMode="auto">
          <a:xfrm>
            <a:off x="-12573000" y="-8740775"/>
            <a:ext cx="25147588" cy="18861088"/>
          </a:xfrm>
          <a:prstGeom prst="rect">
            <a:avLst/>
          </a:prstGeom>
          <a:solidFill>
            <a:srgbClr val="FFFFFF"/>
          </a:solidFill>
          <a:ln>
            <a:solidFill>
              <a:srgbClr val="000000"/>
            </a:solidFill>
            <a:miter lim="800000"/>
            <a:headEnd/>
            <a:tailEnd/>
          </a:ln>
        </p:spPr>
      </p:sp>
      <p:sp>
        <p:nvSpPr>
          <p:cNvPr id="82946" name="Text Box 2"/>
          <p:cNvSpPr txBox="1">
            <a:spLocks noChangeArrowheads="1"/>
          </p:cNvSpPr>
          <p:nvPr/>
        </p:nvSpPr>
        <p:spPr bwMode="auto">
          <a:xfrm>
            <a:off x="685800" y="4343400"/>
            <a:ext cx="5461000" cy="4089400"/>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09" name="Rectangle 1"/>
          <p:cNvSpPr txBox="1">
            <a:spLocks noChangeArrowheads="1"/>
          </p:cNvSpPr>
          <p:nvPr>
            <p:ph type="sldImg"/>
          </p:nvPr>
        </p:nvSpPr>
        <p:spPr bwMode="auto">
          <a:xfrm>
            <a:off x="-12573000" y="-8751888"/>
            <a:ext cx="25147588" cy="18861088"/>
          </a:xfrm>
          <a:prstGeom prst="rect">
            <a:avLst/>
          </a:prstGeom>
          <a:solidFill>
            <a:srgbClr val="FFFFFF"/>
          </a:solidFill>
          <a:ln>
            <a:solidFill>
              <a:srgbClr val="000000"/>
            </a:solidFill>
            <a:miter lim="800000"/>
            <a:headEnd/>
            <a:tailEnd/>
          </a:ln>
        </p:spPr>
      </p:sp>
      <p:sp>
        <p:nvSpPr>
          <p:cNvPr id="119810" name="Text Box 2"/>
          <p:cNvSpPr txBox="1">
            <a:spLocks noChangeArrowheads="1"/>
          </p:cNvSpPr>
          <p:nvPr/>
        </p:nvSpPr>
        <p:spPr bwMode="auto">
          <a:xfrm>
            <a:off x="685800" y="4343400"/>
            <a:ext cx="5437188" cy="40655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3" name="Rectangle 1"/>
          <p:cNvSpPr txBox="1">
            <a:spLocks noChangeArrowheads="1"/>
          </p:cNvSpPr>
          <p:nvPr>
            <p:ph type="sldImg"/>
          </p:nvPr>
        </p:nvSpPr>
        <p:spPr bwMode="auto">
          <a:xfrm>
            <a:off x="-12560300" y="-8745538"/>
            <a:ext cx="25122188" cy="18843626"/>
          </a:xfrm>
          <a:prstGeom prst="rect">
            <a:avLst/>
          </a:prstGeom>
          <a:solidFill>
            <a:srgbClr val="FFFFFF"/>
          </a:solidFill>
          <a:ln>
            <a:solidFill>
              <a:srgbClr val="000000"/>
            </a:solidFill>
            <a:miter lim="800000"/>
            <a:headEnd/>
            <a:tailEnd/>
          </a:ln>
        </p:spPr>
      </p:sp>
      <p:sp>
        <p:nvSpPr>
          <p:cNvPr id="120834" name="Text Box 2"/>
          <p:cNvSpPr txBox="1">
            <a:spLocks noChangeArrowheads="1"/>
          </p:cNvSpPr>
          <p:nvPr/>
        </p:nvSpPr>
        <p:spPr bwMode="auto">
          <a:xfrm>
            <a:off x="685800" y="4343400"/>
            <a:ext cx="5435600" cy="4064000"/>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7" name="Rectangle 1"/>
          <p:cNvSpPr txBox="1">
            <a:spLocks noChangeArrowheads="1"/>
          </p:cNvSpPr>
          <p:nvPr>
            <p:ph type="sldImg"/>
          </p:nvPr>
        </p:nvSpPr>
        <p:spPr bwMode="auto">
          <a:xfrm>
            <a:off x="-12573000" y="-8751888"/>
            <a:ext cx="25147588" cy="18861088"/>
          </a:xfrm>
          <a:prstGeom prst="rect">
            <a:avLst/>
          </a:prstGeom>
          <a:solidFill>
            <a:srgbClr val="FFFFFF"/>
          </a:solidFill>
          <a:ln>
            <a:solidFill>
              <a:srgbClr val="000000"/>
            </a:solidFill>
            <a:miter lim="800000"/>
            <a:headEnd/>
            <a:tailEnd/>
          </a:ln>
        </p:spPr>
      </p:sp>
      <p:sp>
        <p:nvSpPr>
          <p:cNvPr id="121858" name="Text Box 2"/>
          <p:cNvSpPr txBox="1">
            <a:spLocks noChangeArrowheads="1"/>
          </p:cNvSpPr>
          <p:nvPr/>
        </p:nvSpPr>
        <p:spPr bwMode="auto">
          <a:xfrm>
            <a:off x="685800" y="4343400"/>
            <a:ext cx="5437188" cy="40655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1" name="Text Box 1"/>
          <p:cNvSpPr txBox="1">
            <a:spLocks noChangeArrowheads="1"/>
          </p:cNvSpPr>
          <p:nvPr/>
        </p:nvSpPr>
        <p:spPr bwMode="auto">
          <a:xfrm>
            <a:off x="0" y="-8737600"/>
            <a:ext cx="1588" cy="18862675"/>
          </a:xfrm>
          <a:prstGeom prst="rect">
            <a:avLst/>
          </a:prstGeom>
          <a:solidFill>
            <a:srgbClr val="FFFFFF"/>
          </a:solidFill>
          <a:ln w="9360" cap="sq">
            <a:solidFill>
              <a:srgbClr val="000000"/>
            </a:solidFill>
            <a:miter lim="800000"/>
            <a:headEnd/>
            <a:tailEnd/>
          </a:ln>
          <a:effectLst/>
        </p:spPr>
        <p:txBody>
          <a:bodyPr wrap="none" anchor="ctr"/>
          <a:lstStyle/>
          <a:p>
            <a:endParaRPr lang="pl-PL"/>
          </a:p>
        </p:txBody>
      </p:sp>
      <p:sp>
        <p:nvSpPr>
          <p:cNvPr id="122882"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5" name="Rectangle 1"/>
          <p:cNvSpPr txBox="1">
            <a:spLocks noChangeArrowheads="1"/>
          </p:cNvSpPr>
          <p:nvPr>
            <p:ph type="sldImg"/>
          </p:nvPr>
        </p:nvSpPr>
        <p:spPr bwMode="auto">
          <a:xfrm>
            <a:off x="-12561888" y="-8745538"/>
            <a:ext cx="25125363" cy="18845213"/>
          </a:xfrm>
          <a:prstGeom prst="rect">
            <a:avLst/>
          </a:prstGeom>
          <a:solidFill>
            <a:srgbClr val="FFFFFF"/>
          </a:solidFill>
          <a:ln>
            <a:solidFill>
              <a:srgbClr val="000000"/>
            </a:solidFill>
            <a:miter lim="800000"/>
            <a:headEnd/>
            <a:tailEnd/>
          </a:ln>
        </p:spPr>
      </p:sp>
      <p:sp>
        <p:nvSpPr>
          <p:cNvPr id="123906" name="Text Box 2"/>
          <p:cNvSpPr txBox="1">
            <a:spLocks noChangeArrowheads="1"/>
          </p:cNvSpPr>
          <p:nvPr/>
        </p:nvSpPr>
        <p:spPr bwMode="auto">
          <a:xfrm>
            <a:off x="685800" y="4343400"/>
            <a:ext cx="5437188" cy="40655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29" name="Rectangle 1"/>
          <p:cNvSpPr txBox="1">
            <a:spLocks noChangeArrowheads="1"/>
          </p:cNvSpPr>
          <p:nvPr>
            <p:ph type="sldImg"/>
          </p:nvPr>
        </p:nvSpPr>
        <p:spPr bwMode="auto">
          <a:xfrm>
            <a:off x="-12573000" y="-8736013"/>
            <a:ext cx="25147588" cy="18862676"/>
          </a:xfrm>
          <a:prstGeom prst="rect">
            <a:avLst/>
          </a:prstGeom>
          <a:solidFill>
            <a:srgbClr val="FFFFFF"/>
          </a:solidFill>
          <a:ln>
            <a:solidFill>
              <a:srgbClr val="000000"/>
            </a:solidFill>
            <a:miter lim="800000"/>
            <a:headEnd/>
            <a:tailEnd/>
          </a:ln>
        </p:spPr>
      </p:sp>
      <p:sp>
        <p:nvSpPr>
          <p:cNvPr id="124930"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3" name="Rectangle 1"/>
          <p:cNvSpPr txBox="1">
            <a:spLocks noChangeArrowheads="1"/>
          </p:cNvSpPr>
          <p:nvPr>
            <p:ph type="sldImg"/>
          </p:nvPr>
        </p:nvSpPr>
        <p:spPr bwMode="auto">
          <a:xfrm>
            <a:off x="-12560300" y="-8745538"/>
            <a:ext cx="25122188" cy="18842038"/>
          </a:xfrm>
          <a:prstGeom prst="rect">
            <a:avLst/>
          </a:prstGeom>
          <a:solidFill>
            <a:srgbClr val="FFFFFF"/>
          </a:solidFill>
          <a:ln>
            <a:solidFill>
              <a:srgbClr val="000000"/>
            </a:solidFill>
            <a:miter lim="800000"/>
            <a:headEnd/>
            <a:tailEnd/>
          </a:ln>
        </p:spPr>
      </p:sp>
      <p:sp>
        <p:nvSpPr>
          <p:cNvPr id="125954" name="Text Box 2"/>
          <p:cNvSpPr txBox="1">
            <a:spLocks noChangeArrowheads="1"/>
          </p:cNvSpPr>
          <p:nvPr/>
        </p:nvSpPr>
        <p:spPr bwMode="auto">
          <a:xfrm>
            <a:off x="685800" y="4343400"/>
            <a:ext cx="5434013" cy="4062413"/>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7" name="Rectangle 1"/>
          <p:cNvSpPr txBox="1">
            <a:spLocks noChangeArrowheads="1"/>
          </p:cNvSpPr>
          <p:nvPr>
            <p:ph type="sldImg"/>
          </p:nvPr>
        </p:nvSpPr>
        <p:spPr bwMode="auto">
          <a:xfrm>
            <a:off x="-12561888" y="-8745538"/>
            <a:ext cx="25125363" cy="18845213"/>
          </a:xfrm>
          <a:prstGeom prst="rect">
            <a:avLst/>
          </a:prstGeom>
          <a:solidFill>
            <a:srgbClr val="FFFFFF"/>
          </a:solidFill>
          <a:ln>
            <a:solidFill>
              <a:srgbClr val="000000"/>
            </a:solidFill>
            <a:miter lim="800000"/>
            <a:headEnd/>
            <a:tailEnd/>
          </a:ln>
        </p:spPr>
      </p:sp>
      <p:sp>
        <p:nvSpPr>
          <p:cNvPr id="126978" name="Text Box 2"/>
          <p:cNvSpPr txBox="1">
            <a:spLocks noChangeArrowheads="1"/>
          </p:cNvSpPr>
          <p:nvPr/>
        </p:nvSpPr>
        <p:spPr bwMode="auto">
          <a:xfrm>
            <a:off x="685800" y="4343400"/>
            <a:ext cx="5437188" cy="40655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1" name="Rectangle 1"/>
          <p:cNvSpPr txBox="1">
            <a:spLocks noChangeArrowheads="1"/>
          </p:cNvSpPr>
          <p:nvPr>
            <p:ph type="sldImg"/>
          </p:nvPr>
        </p:nvSpPr>
        <p:spPr bwMode="auto">
          <a:xfrm>
            <a:off x="-12561888" y="-8745538"/>
            <a:ext cx="25125363" cy="18845213"/>
          </a:xfrm>
          <a:prstGeom prst="rect">
            <a:avLst/>
          </a:prstGeom>
          <a:solidFill>
            <a:srgbClr val="FFFFFF"/>
          </a:solidFill>
          <a:ln>
            <a:solidFill>
              <a:srgbClr val="000000"/>
            </a:solidFill>
            <a:miter lim="800000"/>
            <a:headEnd/>
            <a:tailEnd/>
          </a:ln>
        </p:spPr>
      </p:sp>
      <p:sp>
        <p:nvSpPr>
          <p:cNvPr id="128002" name="Text Box 2"/>
          <p:cNvSpPr txBox="1">
            <a:spLocks noChangeArrowheads="1"/>
          </p:cNvSpPr>
          <p:nvPr/>
        </p:nvSpPr>
        <p:spPr bwMode="auto">
          <a:xfrm>
            <a:off x="685800" y="4343400"/>
            <a:ext cx="5437188" cy="40655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5" name="Rectangle 1"/>
          <p:cNvSpPr txBox="1">
            <a:spLocks noChangeArrowheads="1"/>
          </p:cNvSpPr>
          <p:nvPr>
            <p:ph type="sldImg"/>
          </p:nvPr>
        </p:nvSpPr>
        <p:spPr bwMode="auto">
          <a:xfrm>
            <a:off x="-12563475" y="-8745538"/>
            <a:ext cx="25128538" cy="18848388"/>
          </a:xfrm>
          <a:prstGeom prst="rect">
            <a:avLst/>
          </a:prstGeom>
          <a:solidFill>
            <a:srgbClr val="FFFFFF"/>
          </a:solidFill>
          <a:ln>
            <a:solidFill>
              <a:srgbClr val="000000"/>
            </a:solidFill>
            <a:miter lim="800000"/>
            <a:headEnd/>
            <a:tailEnd/>
          </a:ln>
        </p:spPr>
      </p:sp>
      <p:sp>
        <p:nvSpPr>
          <p:cNvPr id="129026" name="Text Box 2"/>
          <p:cNvSpPr txBox="1">
            <a:spLocks noChangeArrowheads="1"/>
          </p:cNvSpPr>
          <p:nvPr/>
        </p:nvSpPr>
        <p:spPr bwMode="auto">
          <a:xfrm>
            <a:off x="685800" y="4343400"/>
            <a:ext cx="5440363" cy="4068763"/>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ChangeArrowheads="1"/>
          </p:cNvSpPr>
          <p:nvPr>
            <p:ph type="sldImg"/>
          </p:nvPr>
        </p:nvSpPr>
        <p:spPr bwMode="auto">
          <a:xfrm>
            <a:off x="-12573000" y="-8737600"/>
            <a:ext cx="25147588" cy="18862675"/>
          </a:xfrm>
          <a:prstGeom prst="rect">
            <a:avLst/>
          </a:prstGeom>
          <a:solidFill>
            <a:srgbClr val="FFFFFF"/>
          </a:solidFill>
          <a:ln>
            <a:solidFill>
              <a:srgbClr val="000000"/>
            </a:solidFill>
            <a:miter lim="800000"/>
            <a:headEnd/>
            <a:tailEnd/>
          </a:ln>
        </p:spPr>
      </p:sp>
      <p:sp>
        <p:nvSpPr>
          <p:cNvPr id="83970"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
        <p:nvSpPr>
          <p:cNvPr id="83971" name="Text Box 3"/>
          <p:cNvSpPr txBox="1">
            <a:spLocks noChangeArrowheads="1"/>
          </p:cNvSpPr>
          <p:nvPr/>
        </p:nvSpPr>
        <p:spPr bwMode="auto">
          <a:xfrm>
            <a:off x="431800" y="576263"/>
            <a:ext cx="6426200" cy="5027612"/>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solidFill>
                  <a:srgbClr val="000000"/>
                </a:solidFill>
                <a:ea typeface="DejaVu Sans" charset="0"/>
                <a:cs typeface="DejaVu Sans" charset="0"/>
              </a:rPr>
              <a:t>Najniższy poziom piramidy to materiały w pełni chronione prawem autorskim, niezależnie od tego czy dostępne wyłącznie analogowo czy cyfrowo (nawet takie za darmo jak strona gazety).</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a:solidFill>
                <a:srgbClr val="000000"/>
              </a:solidFill>
              <a:ea typeface="DejaVu Sans" charset="0"/>
              <a:cs typeface="DejaVu Sans"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solidFill>
                  <a:srgbClr val="000000"/>
                </a:solidFill>
                <a:ea typeface="DejaVu Sans" charset="0"/>
                <a:cs typeface="DejaVu Sans" charset="0"/>
              </a:rPr>
              <a:t>Pośredni poziom stanowią zasoby dostępne na szerszych prawach niż standardowa pełna ochrona prawnoautorska, ale z pewnymi ograniczeniami prawnymi np. brakiem prawa do modyfikacji lub brakiem możliwości komercyjnego wykorzystania. Nazywamy je tylko częściowo otwartymi.</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a:solidFill>
                <a:srgbClr val="000000"/>
              </a:solidFill>
              <a:ea typeface="DejaVu Sans" charset="0"/>
              <a:cs typeface="DejaVu Sans"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solidFill>
                  <a:srgbClr val="000000"/>
                </a:solidFill>
                <a:ea typeface="DejaVu Sans" charset="0"/>
                <a:cs typeface="DejaVu Sans" charset="0"/>
              </a:rPr>
              <a:t>Najwyższym poziomem otwartości jest prawo do wprowadzania zmian, przetwarzania zasobów i dodawania nowych. Większość istniejących inicjatyw oferuje najbardziej podstawowy poziom otwartości – co oznacza „bez kosztów”, ale to nie znaczy „bez warunków”. Zawsze trzeba pamiętać o spełnieniu warunków jakie zostały określone przez autora w momencie publikacji.</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49" name="Rectangle 1"/>
          <p:cNvSpPr txBox="1">
            <a:spLocks noChangeArrowheads="1"/>
          </p:cNvSpPr>
          <p:nvPr>
            <p:ph type="sldImg"/>
          </p:nvPr>
        </p:nvSpPr>
        <p:spPr bwMode="auto">
          <a:xfrm>
            <a:off x="-12573000" y="-8736013"/>
            <a:ext cx="25147588" cy="18862676"/>
          </a:xfrm>
          <a:prstGeom prst="rect">
            <a:avLst/>
          </a:prstGeom>
          <a:solidFill>
            <a:srgbClr val="FFFFFF"/>
          </a:solidFill>
          <a:ln>
            <a:solidFill>
              <a:srgbClr val="000000"/>
            </a:solidFill>
            <a:miter lim="800000"/>
            <a:headEnd/>
            <a:tailEnd/>
          </a:ln>
        </p:spPr>
      </p:sp>
      <p:sp>
        <p:nvSpPr>
          <p:cNvPr id="130050"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3" name="Rectangle 1"/>
          <p:cNvSpPr txBox="1">
            <a:spLocks noChangeArrowheads="1"/>
          </p:cNvSpPr>
          <p:nvPr>
            <p:ph type="sldImg"/>
          </p:nvPr>
        </p:nvSpPr>
        <p:spPr bwMode="auto">
          <a:xfrm>
            <a:off x="-12558713" y="-8745538"/>
            <a:ext cx="25119013" cy="18840451"/>
          </a:xfrm>
          <a:prstGeom prst="rect">
            <a:avLst/>
          </a:prstGeom>
          <a:solidFill>
            <a:srgbClr val="FFFFFF"/>
          </a:solidFill>
          <a:ln>
            <a:solidFill>
              <a:srgbClr val="000000"/>
            </a:solidFill>
            <a:miter lim="800000"/>
            <a:headEnd/>
            <a:tailEnd/>
          </a:ln>
        </p:spPr>
      </p:sp>
      <p:sp>
        <p:nvSpPr>
          <p:cNvPr id="131074" name="Text Box 2"/>
          <p:cNvSpPr txBox="1">
            <a:spLocks noChangeArrowheads="1"/>
          </p:cNvSpPr>
          <p:nvPr/>
        </p:nvSpPr>
        <p:spPr bwMode="auto">
          <a:xfrm>
            <a:off x="685800" y="4343400"/>
            <a:ext cx="5432425" cy="4060825"/>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7" name="Rectangle 1"/>
          <p:cNvSpPr txBox="1">
            <a:spLocks noChangeArrowheads="1"/>
          </p:cNvSpPr>
          <p:nvPr>
            <p:ph type="sldImg"/>
          </p:nvPr>
        </p:nvSpPr>
        <p:spPr bwMode="auto">
          <a:xfrm>
            <a:off x="-12573000" y="-8737600"/>
            <a:ext cx="25147588" cy="18862675"/>
          </a:xfrm>
          <a:prstGeom prst="rect">
            <a:avLst/>
          </a:prstGeom>
          <a:solidFill>
            <a:srgbClr val="FFFFFF"/>
          </a:solidFill>
          <a:ln>
            <a:solidFill>
              <a:srgbClr val="000000"/>
            </a:solidFill>
            <a:miter lim="800000"/>
            <a:headEnd/>
            <a:tailEnd/>
          </a:ln>
        </p:spPr>
      </p:sp>
      <p:sp>
        <p:nvSpPr>
          <p:cNvPr id="132098"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1" name="Rectangle 1"/>
          <p:cNvSpPr txBox="1">
            <a:spLocks noChangeArrowheads="1"/>
          </p:cNvSpPr>
          <p:nvPr>
            <p:ph type="sldImg"/>
          </p:nvPr>
        </p:nvSpPr>
        <p:spPr bwMode="auto">
          <a:xfrm>
            <a:off x="-12560300" y="-8745538"/>
            <a:ext cx="25122188" cy="18842038"/>
          </a:xfrm>
          <a:prstGeom prst="rect">
            <a:avLst/>
          </a:prstGeom>
          <a:solidFill>
            <a:srgbClr val="FFFFFF"/>
          </a:solidFill>
          <a:ln>
            <a:solidFill>
              <a:srgbClr val="000000"/>
            </a:solidFill>
            <a:miter lim="800000"/>
            <a:headEnd/>
            <a:tailEnd/>
          </a:ln>
        </p:spPr>
      </p:sp>
      <p:sp>
        <p:nvSpPr>
          <p:cNvPr id="133122" name="Text Box 2"/>
          <p:cNvSpPr txBox="1">
            <a:spLocks noChangeArrowheads="1"/>
          </p:cNvSpPr>
          <p:nvPr/>
        </p:nvSpPr>
        <p:spPr bwMode="auto">
          <a:xfrm>
            <a:off x="685800" y="4343400"/>
            <a:ext cx="5434013" cy="4062413"/>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5" name="Text Box 1"/>
          <p:cNvSpPr txBox="1">
            <a:spLocks noChangeArrowheads="1"/>
          </p:cNvSpPr>
          <p:nvPr/>
        </p:nvSpPr>
        <p:spPr bwMode="auto">
          <a:xfrm>
            <a:off x="4278313" y="10155238"/>
            <a:ext cx="3270250" cy="523875"/>
          </a:xfrm>
          <a:prstGeom prst="rect">
            <a:avLst/>
          </a:prstGeom>
          <a:noFill/>
          <a:ln w="9525" cap="flat">
            <a:noFill/>
            <a:round/>
            <a:headEnd/>
            <a:tailEnd/>
          </a:ln>
          <a:effectLst/>
        </p:spPr>
        <p:txBody>
          <a:bodyPr lIns="0" tIns="0" rIns="0" bIns="0" anchor="b"/>
          <a:lstStyle/>
          <a:p>
            <a:pPr algn="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322733F-50CC-4FA3-9FE1-9780916FC82B}" type="slidenum">
              <a:rPr lang="pl-PL" sz="1400">
                <a:solidFill>
                  <a:srgbClr val="000000"/>
                </a:solidFill>
                <a:latin typeface="Times New Roman" pitchFamily="16" charset="0"/>
                <a:ea typeface="DejaVu Sans" charset="0"/>
                <a:cs typeface="DejaVu Sans" charset="0"/>
              </a:rPr>
              <a:pPr algn="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54</a:t>
            </a:fld>
            <a:endParaRPr lang="pl-PL" sz="1400">
              <a:solidFill>
                <a:srgbClr val="000000"/>
              </a:solidFill>
              <a:latin typeface="Times New Roman" pitchFamily="16" charset="0"/>
              <a:ea typeface="DejaVu Sans" charset="0"/>
              <a:cs typeface="DejaVu Sans" charset="0"/>
            </a:endParaRPr>
          </a:p>
        </p:txBody>
      </p:sp>
      <p:sp>
        <p:nvSpPr>
          <p:cNvPr id="134146" name="Text Box 2"/>
          <p:cNvSpPr txBox="1">
            <a:spLocks noChangeArrowheads="1"/>
          </p:cNvSpPr>
          <p:nvPr/>
        </p:nvSpPr>
        <p:spPr bwMode="auto">
          <a:xfrm>
            <a:off x="1371600" y="763588"/>
            <a:ext cx="5029200" cy="3771900"/>
          </a:xfrm>
          <a:prstGeom prst="rect">
            <a:avLst/>
          </a:prstGeom>
          <a:solidFill>
            <a:srgbClr val="FFFFFF"/>
          </a:solidFill>
          <a:ln w="9360" cap="sq">
            <a:solidFill>
              <a:srgbClr val="000000"/>
            </a:solidFill>
            <a:miter lim="800000"/>
            <a:headEnd/>
            <a:tailEnd/>
          </a:ln>
          <a:effectLst/>
        </p:spPr>
        <p:txBody>
          <a:bodyPr wrap="none" anchor="ctr"/>
          <a:lstStyle/>
          <a:p>
            <a:endParaRPr lang="pl-PL"/>
          </a:p>
        </p:txBody>
      </p:sp>
      <p:sp>
        <p:nvSpPr>
          <p:cNvPr id="134147" name="Text Box 3"/>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69" name="Rectangle 1"/>
          <p:cNvSpPr txBox="1">
            <a:spLocks noChangeArrowheads="1"/>
          </p:cNvSpPr>
          <p:nvPr>
            <p:ph type="sldImg"/>
          </p:nvPr>
        </p:nvSpPr>
        <p:spPr bwMode="auto">
          <a:xfrm>
            <a:off x="-12560300" y="-8745538"/>
            <a:ext cx="25122188" cy="18842038"/>
          </a:xfrm>
          <a:prstGeom prst="rect">
            <a:avLst/>
          </a:prstGeom>
          <a:solidFill>
            <a:srgbClr val="FFFFFF"/>
          </a:solidFill>
          <a:ln>
            <a:solidFill>
              <a:srgbClr val="000000"/>
            </a:solidFill>
            <a:miter lim="800000"/>
            <a:headEnd/>
            <a:tailEnd/>
          </a:ln>
        </p:spPr>
      </p:sp>
      <p:sp>
        <p:nvSpPr>
          <p:cNvPr id="135170" name="Text Box 2"/>
          <p:cNvSpPr txBox="1">
            <a:spLocks noChangeArrowheads="1"/>
          </p:cNvSpPr>
          <p:nvPr/>
        </p:nvSpPr>
        <p:spPr bwMode="auto">
          <a:xfrm>
            <a:off x="685800" y="4343400"/>
            <a:ext cx="5434013" cy="4062413"/>
          </a:xfrm>
          <a:prstGeom prst="rect">
            <a:avLst/>
          </a:prstGeom>
          <a:noFill/>
          <a:ln w="9525" cap="flat">
            <a:noFill/>
            <a:round/>
            <a:headEnd/>
            <a:tailEnd/>
          </a:ln>
          <a:effectLst/>
        </p:spPr>
        <p:txBody>
          <a:bodyPr lIns="0" tIns="0" rIns="0" bIns="0"/>
          <a:lstStyle/>
          <a:p>
            <a:pPr eaLnBrk="0" hangingPunct="0">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200">
                <a:solidFill>
                  <a:srgbClr val="000000"/>
                </a:solidFill>
                <a:latin typeface="Times New Roman" pitchFamily="16" charset="0"/>
                <a:ea typeface="Droid Sans Fallback" charset="0"/>
                <a:cs typeface="Droid Sans Fallback" charset="0"/>
              </a:rPr>
              <a:t>Darmowy program może nie tylko zostać ściągnięty z Internetu. Może także zostać nieodpłatnie dołączony np.: do zakupionego sprzętu komputerowego. W takim wypadku także nie powstanie przychód z nieodpłatnego świadczenia, o ile oprogramowanie jest wszystkim udostępniane nieodpłatnie. Przychód postałby natomiast, gdyby oprogramowanie o parametrach identycznych z tym, które otrzymał podatnik, niektórym odbiorcom udostępniane było nieodpłatnie, innym zaś odpłatnie. Przychód nie powstaje więc w przypadku programów z otwartą licencją (freeware, GNU-GPL (Open Source), adware), np.: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3" name="Rectangle 1"/>
          <p:cNvSpPr txBox="1">
            <a:spLocks noChangeArrowheads="1"/>
          </p:cNvSpPr>
          <p:nvPr>
            <p:ph type="sldImg"/>
          </p:nvPr>
        </p:nvSpPr>
        <p:spPr bwMode="auto">
          <a:xfrm>
            <a:off x="-12573000" y="-8736013"/>
            <a:ext cx="25147588" cy="18862676"/>
          </a:xfrm>
          <a:prstGeom prst="rect">
            <a:avLst/>
          </a:prstGeom>
          <a:solidFill>
            <a:srgbClr val="FFFFFF"/>
          </a:solidFill>
          <a:ln>
            <a:solidFill>
              <a:srgbClr val="000000"/>
            </a:solidFill>
            <a:miter lim="800000"/>
            <a:headEnd/>
            <a:tailEnd/>
          </a:ln>
        </p:spPr>
      </p:sp>
      <p:sp>
        <p:nvSpPr>
          <p:cNvPr id="136194"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7" name="Rectangle 1"/>
          <p:cNvSpPr txBox="1">
            <a:spLocks noChangeArrowheads="1"/>
          </p:cNvSpPr>
          <p:nvPr>
            <p:ph type="sldImg"/>
          </p:nvPr>
        </p:nvSpPr>
        <p:spPr bwMode="auto">
          <a:xfrm>
            <a:off x="-12573000" y="-8740775"/>
            <a:ext cx="25147588" cy="18862675"/>
          </a:xfrm>
          <a:prstGeom prst="rect">
            <a:avLst/>
          </a:prstGeom>
          <a:solidFill>
            <a:srgbClr val="FFFFFF"/>
          </a:solidFill>
          <a:ln>
            <a:solidFill>
              <a:srgbClr val="000000"/>
            </a:solidFill>
            <a:miter lim="800000"/>
            <a:headEnd/>
            <a:tailEnd/>
          </a:ln>
        </p:spPr>
      </p:sp>
      <p:sp>
        <p:nvSpPr>
          <p:cNvPr id="137218" name="Text Box 2"/>
          <p:cNvSpPr txBox="1">
            <a:spLocks noChangeArrowheads="1"/>
          </p:cNvSpPr>
          <p:nvPr/>
        </p:nvSpPr>
        <p:spPr bwMode="auto">
          <a:xfrm>
            <a:off x="685800" y="4343400"/>
            <a:ext cx="5467350" cy="4095750"/>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1" name="Rectangle 1"/>
          <p:cNvSpPr txBox="1">
            <a:spLocks noChangeArrowheads="1"/>
          </p:cNvSpPr>
          <p:nvPr>
            <p:ph type="sldImg"/>
          </p:nvPr>
        </p:nvSpPr>
        <p:spPr bwMode="auto">
          <a:xfrm>
            <a:off x="-12573000" y="-8737600"/>
            <a:ext cx="25147588" cy="18862675"/>
          </a:xfrm>
          <a:prstGeom prst="rect">
            <a:avLst/>
          </a:prstGeom>
          <a:solidFill>
            <a:srgbClr val="FFFFFF"/>
          </a:solidFill>
          <a:ln>
            <a:solidFill>
              <a:srgbClr val="000000"/>
            </a:solidFill>
            <a:miter lim="800000"/>
            <a:headEnd/>
            <a:tailEnd/>
          </a:ln>
        </p:spPr>
      </p:sp>
      <p:sp>
        <p:nvSpPr>
          <p:cNvPr id="138242"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5" name="Rectangle 1"/>
          <p:cNvSpPr txBox="1">
            <a:spLocks noChangeArrowheads="1"/>
          </p:cNvSpPr>
          <p:nvPr>
            <p:ph type="sldImg"/>
          </p:nvPr>
        </p:nvSpPr>
        <p:spPr bwMode="auto">
          <a:xfrm>
            <a:off x="-12561888" y="-8745538"/>
            <a:ext cx="25125363" cy="18845213"/>
          </a:xfrm>
          <a:prstGeom prst="rect">
            <a:avLst/>
          </a:prstGeom>
          <a:solidFill>
            <a:srgbClr val="FFFFFF"/>
          </a:solidFill>
          <a:ln>
            <a:solidFill>
              <a:srgbClr val="000000"/>
            </a:solidFill>
            <a:miter lim="800000"/>
            <a:headEnd/>
            <a:tailEnd/>
          </a:ln>
        </p:spPr>
      </p:sp>
      <p:sp>
        <p:nvSpPr>
          <p:cNvPr id="139266" name="Text Box 2"/>
          <p:cNvSpPr txBox="1">
            <a:spLocks noChangeArrowheads="1"/>
          </p:cNvSpPr>
          <p:nvPr/>
        </p:nvSpPr>
        <p:spPr bwMode="auto">
          <a:xfrm>
            <a:off x="685800" y="4343400"/>
            <a:ext cx="5437188" cy="40655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Text Box 1"/>
          <p:cNvSpPr txBox="1">
            <a:spLocks noChangeArrowheads="1"/>
          </p:cNvSpPr>
          <p:nvPr/>
        </p:nvSpPr>
        <p:spPr bwMode="auto">
          <a:xfrm>
            <a:off x="4278313" y="10155238"/>
            <a:ext cx="3270250" cy="523875"/>
          </a:xfrm>
          <a:prstGeom prst="rect">
            <a:avLst/>
          </a:prstGeom>
          <a:noFill/>
          <a:ln w="9525" cap="flat">
            <a:noFill/>
            <a:round/>
            <a:headEnd/>
            <a:tailEnd/>
          </a:ln>
          <a:effectLst/>
        </p:spPr>
        <p:txBody>
          <a:bodyPr lIns="0" tIns="0" rIns="0" bIns="0" anchor="b"/>
          <a:lstStyle/>
          <a:p>
            <a:pPr algn="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99EB38B-1982-47A8-BE33-C9C3D55C665C}" type="slidenum">
              <a:rPr lang="pl-PL" sz="1400">
                <a:solidFill>
                  <a:srgbClr val="000000"/>
                </a:solidFill>
                <a:latin typeface="Times New Roman" pitchFamily="16" charset="0"/>
                <a:ea typeface="DejaVu Sans" charset="0"/>
                <a:cs typeface="DejaVu Sans" charset="0"/>
              </a:rPr>
              <a:pPr algn="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a:t>
            </a:fld>
            <a:endParaRPr lang="pl-PL" sz="1400">
              <a:solidFill>
                <a:srgbClr val="000000"/>
              </a:solidFill>
              <a:latin typeface="Times New Roman" pitchFamily="16" charset="0"/>
              <a:ea typeface="DejaVu Sans" charset="0"/>
              <a:cs typeface="DejaVu Sans" charset="0"/>
            </a:endParaRPr>
          </a:p>
        </p:txBody>
      </p:sp>
      <p:sp>
        <p:nvSpPr>
          <p:cNvPr id="84994" name="Text Box 2"/>
          <p:cNvSpPr txBox="1">
            <a:spLocks noChangeArrowheads="1"/>
          </p:cNvSpPr>
          <p:nvPr/>
        </p:nvSpPr>
        <p:spPr bwMode="auto">
          <a:xfrm>
            <a:off x="1106488" y="812800"/>
            <a:ext cx="5345112" cy="4008438"/>
          </a:xfrm>
          <a:prstGeom prst="rect">
            <a:avLst/>
          </a:prstGeom>
          <a:solidFill>
            <a:srgbClr val="FFFFFF"/>
          </a:solidFill>
          <a:ln w="9360" cap="sq">
            <a:solidFill>
              <a:srgbClr val="000000"/>
            </a:solidFill>
            <a:miter lim="800000"/>
            <a:headEnd/>
            <a:tailEnd/>
          </a:ln>
          <a:effectLst/>
        </p:spPr>
        <p:txBody>
          <a:bodyPr wrap="none" anchor="ctr"/>
          <a:lstStyle/>
          <a:p>
            <a:endParaRPr lang="pl-PL"/>
          </a:p>
        </p:txBody>
      </p:sp>
      <p:sp>
        <p:nvSpPr>
          <p:cNvPr id="84995" name="Text Box 3"/>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89" name="Rectangle 1"/>
          <p:cNvSpPr txBox="1">
            <a:spLocks noChangeArrowheads="1"/>
          </p:cNvSpPr>
          <p:nvPr>
            <p:ph type="sldImg"/>
          </p:nvPr>
        </p:nvSpPr>
        <p:spPr bwMode="auto">
          <a:xfrm>
            <a:off x="-12573000" y="-8737600"/>
            <a:ext cx="25147588" cy="18861088"/>
          </a:xfrm>
          <a:prstGeom prst="rect">
            <a:avLst/>
          </a:prstGeom>
          <a:solidFill>
            <a:srgbClr val="FFFFFF"/>
          </a:solidFill>
          <a:ln>
            <a:solidFill>
              <a:srgbClr val="000000"/>
            </a:solidFill>
            <a:miter lim="800000"/>
            <a:headEnd/>
            <a:tailEnd/>
          </a:ln>
        </p:spPr>
      </p:sp>
      <p:sp>
        <p:nvSpPr>
          <p:cNvPr id="140290"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3" name="Rectangle 1"/>
          <p:cNvSpPr txBox="1">
            <a:spLocks noChangeArrowheads="1"/>
          </p:cNvSpPr>
          <p:nvPr>
            <p:ph type="sldImg"/>
          </p:nvPr>
        </p:nvSpPr>
        <p:spPr bwMode="auto">
          <a:xfrm>
            <a:off x="-12573000" y="-8737600"/>
            <a:ext cx="25147588" cy="18861088"/>
          </a:xfrm>
          <a:prstGeom prst="rect">
            <a:avLst/>
          </a:prstGeom>
          <a:solidFill>
            <a:srgbClr val="FFFFFF"/>
          </a:solidFill>
          <a:ln>
            <a:solidFill>
              <a:srgbClr val="000000"/>
            </a:solidFill>
            <a:miter lim="800000"/>
            <a:headEnd/>
            <a:tailEnd/>
          </a:ln>
        </p:spPr>
      </p:sp>
      <p:sp>
        <p:nvSpPr>
          <p:cNvPr id="141314"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7" name="Rectangle 1"/>
          <p:cNvSpPr txBox="1">
            <a:spLocks noChangeArrowheads="1"/>
          </p:cNvSpPr>
          <p:nvPr>
            <p:ph type="sldImg"/>
          </p:nvPr>
        </p:nvSpPr>
        <p:spPr bwMode="auto">
          <a:xfrm>
            <a:off x="-12573000" y="-8737600"/>
            <a:ext cx="25147588" cy="18861088"/>
          </a:xfrm>
          <a:prstGeom prst="rect">
            <a:avLst/>
          </a:prstGeom>
          <a:solidFill>
            <a:srgbClr val="FFFFFF"/>
          </a:solidFill>
          <a:ln>
            <a:solidFill>
              <a:srgbClr val="000000"/>
            </a:solidFill>
            <a:miter lim="800000"/>
            <a:headEnd/>
            <a:tailEnd/>
          </a:ln>
        </p:spPr>
      </p:sp>
      <p:sp>
        <p:nvSpPr>
          <p:cNvPr id="142338"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1" name="Rectangle 1"/>
          <p:cNvSpPr txBox="1">
            <a:spLocks noChangeArrowheads="1"/>
          </p:cNvSpPr>
          <p:nvPr>
            <p:ph type="sldImg"/>
          </p:nvPr>
        </p:nvSpPr>
        <p:spPr bwMode="auto">
          <a:xfrm>
            <a:off x="-12568238" y="-8745538"/>
            <a:ext cx="25138063" cy="18854738"/>
          </a:xfrm>
          <a:prstGeom prst="rect">
            <a:avLst/>
          </a:prstGeom>
          <a:solidFill>
            <a:srgbClr val="FFFFFF"/>
          </a:solidFill>
          <a:ln>
            <a:solidFill>
              <a:srgbClr val="000000"/>
            </a:solidFill>
            <a:miter lim="800000"/>
            <a:headEnd/>
            <a:tailEnd/>
          </a:ln>
        </p:spPr>
      </p:sp>
      <p:sp>
        <p:nvSpPr>
          <p:cNvPr id="143362" name="Text Box 2"/>
          <p:cNvSpPr txBox="1">
            <a:spLocks noChangeArrowheads="1"/>
          </p:cNvSpPr>
          <p:nvPr/>
        </p:nvSpPr>
        <p:spPr bwMode="auto">
          <a:xfrm>
            <a:off x="685800" y="4343400"/>
            <a:ext cx="5446713" cy="4075113"/>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5" name="Rectangle 1"/>
          <p:cNvSpPr txBox="1">
            <a:spLocks noChangeArrowheads="1"/>
          </p:cNvSpPr>
          <p:nvPr>
            <p:ph type="sldImg"/>
          </p:nvPr>
        </p:nvSpPr>
        <p:spPr bwMode="auto">
          <a:xfrm>
            <a:off x="-12573000" y="-8740775"/>
            <a:ext cx="25147588" cy="18862675"/>
          </a:xfrm>
          <a:prstGeom prst="rect">
            <a:avLst/>
          </a:prstGeom>
          <a:solidFill>
            <a:srgbClr val="FFFFFF"/>
          </a:solidFill>
          <a:ln>
            <a:solidFill>
              <a:srgbClr val="000000"/>
            </a:solidFill>
            <a:miter lim="800000"/>
            <a:headEnd/>
            <a:tailEnd/>
          </a:ln>
        </p:spPr>
      </p:sp>
      <p:sp>
        <p:nvSpPr>
          <p:cNvPr id="144386" name="Text Box 2"/>
          <p:cNvSpPr txBox="1">
            <a:spLocks noChangeArrowheads="1"/>
          </p:cNvSpPr>
          <p:nvPr/>
        </p:nvSpPr>
        <p:spPr bwMode="auto">
          <a:xfrm>
            <a:off x="685800" y="4343400"/>
            <a:ext cx="5467350" cy="4095750"/>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09" name="Rectangle 1"/>
          <p:cNvSpPr txBox="1">
            <a:spLocks noChangeArrowheads="1"/>
          </p:cNvSpPr>
          <p:nvPr>
            <p:ph type="sldImg"/>
          </p:nvPr>
        </p:nvSpPr>
        <p:spPr bwMode="auto">
          <a:xfrm>
            <a:off x="-12566650" y="-8745538"/>
            <a:ext cx="25134888" cy="18851563"/>
          </a:xfrm>
          <a:prstGeom prst="rect">
            <a:avLst/>
          </a:prstGeom>
          <a:solidFill>
            <a:srgbClr val="FFFFFF"/>
          </a:solidFill>
          <a:ln>
            <a:solidFill>
              <a:srgbClr val="000000"/>
            </a:solidFill>
            <a:miter lim="800000"/>
            <a:headEnd/>
            <a:tailEnd/>
          </a:ln>
        </p:spPr>
      </p:sp>
      <p:sp>
        <p:nvSpPr>
          <p:cNvPr id="145410" name="Text Box 2"/>
          <p:cNvSpPr txBox="1">
            <a:spLocks noChangeArrowheads="1"/>
          </p:cNvSpPr>
          <p:nvPr/>
        </p:nvSpPr>
        <p:spPr bwMode="auto">
          <a:xfrm>
            <a:off x="685800" y="4343400"/>
            <a:ext cx="5443538" cy="407193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3" name="Rectangle 1"/>
          <p:cNvSpPr txBox="1">
            <a:spLocks noChangeArrowheads="1"/>
          </p:cNvSpPr>
          <p:nvPr>
            <p:ph type="sldImg"/>
          </p:nvPr>
        </p:nvSpPr>
        <p:spPr bwMode="auto">
          <a:xfrm>
            <a:off x="-12573000" y="-8740775"/>
            <a:ext cx="25147588" cy="18862675"/>
          </a:xfrm>
          <a:prstGeom prst="rect">
            <a:avLst/>
          </a:prstGeom>
          <a:solidFill>
            <a:srgbClr val="FFFFFF"/>
          </a:solidFill>
          <a:ln>
            <a:solidFill>
              <a:srgbClr val="000000"/>
            </a:solidFill>
            <a:miter lim="800000"/>
            <a:headEnd/>
            <a:tailEnd/>
          </a:ln>
        </p:spPr>
      </p:sp>
      <p:sp>
        <p:nvSpPr>
          <p:cNvPr id="146434" name="Text Box 2"/>
          <p:cNvSpPr txBox="1">
            <a:spLocks noChangeArrowheads="1"/>
          </p:cNvSpPr>
          <p:nvPr/>
        </p:nvSpPr>
        <p:spPr bwMode="auto">
          <a:xfrm>
            <a:off x="685800" y="4343400"/>
            <a:ext cx="5467350" cy="4095750"/>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7" name="Rectangle 1"/>
          <p:cNvSpPr txBox="1">
            <a:spLocks noChangeArrowheads="1"/>
          </p:cNvSpPr>
          <p:nvPr>
            <p:ph type="sldImg"/>
          </p:nvPr>
        </p:nvSpPr>
        <p:spPr bwMode="auto">
          <a:xfrm>
            <a:off x="-12573000" y="-8736013"/>
            <a:ext cx="25147588" cy="18862676"/>
          </a:xfrm>
          <a:prstGeom prst="rect">
            <a:avLst/>
          </a:prstGeom>
          <a:solidFill>
            <a:srgbClr val="FFFFFF"/>
          </a:solidFill>
          <a:ln>
            <a:solidFill>
              <a:srgbClr val="000000"/>
            </a:solidFill>
            <a:miter lim="800000"/>
            <a:headEnd/>
            <a:tailEnd/>
          </a:ln>
        </p:spPr>
      </p:sp>
      <p:sp>
        <p:nvSpPr>
          <p:cNvPr id="147458"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1" name="Rectangle 1"/>
          <p:cNvSpPr txBox="1">
            <a:spLocks noChangeArrowheads="1"/>
          </p:cNvSpPr>
          <p:nvPr>
            <p:ph type="sldImg"/>
          </p:nvPr>
        </p:nvSpPr>
        <p:spPr bwMode="auto">
          <a:xfrm>
            <a:off x="-12573000" y="-8737600"/>
            <a:ext cx="25147588" cy="18862675"/>
          </a:xfrm>
          <a:prstGeom prst="rect">
            <a:avLst/>
          </a:prstGeom>
          <a:solidFill>
            <a:srgbClr val="FFFFFF"/>
          </a:solidFill>
          <a:ln>
            <a:solidFill>
              <a:srgbClr val="000000"/>
            </a:solidFill>
            <a:miter lim="800000"/>
            <a:headEnd/>
            <a:tailEnd/>
          </a:ln>
        </p:spPr>
      </p:sp>
      <p:sp>
        <p:nvSpPr>
          <p:cNvPr id="148482"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Rectangle 1"/>
          <p:cNvSpPr txBox="1">
            <a:spLocks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p:spPr>
      </p:sp>
      <p:sp>
        <p:nvSpPr>
          <p:cNvPr id="86018"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1" name="Rectangle 1"/>
          <p:cNvSpPr txBox="1">
            <a:spLocks noChangeArrowheads="1"/>
          </p:cNvSpPr>
          <p:nvPr>
            <p:ph type="sldImg"/>
          </p:nvPr>
        </p:nvSpPr>
        <p:spPr bwMode="auto">
          <a:xfrm>
            <a:off x="-12573000" y="-8736013"/>
            <a:ext cx="25147588" cy="18862676"/>
          </a:xfrm>
          <a:prstGeom prst="rect">
            <a:avLst/>
          </a:prstGeom>
          <a:solidFill>
            <a:srgbClr val="FFFFFF"/>
          </a:solidFill>
          <a:ln>
            <a:solidFill>
              <a:srgbClr val="000000"/>
            </a:solidFill>
            <a:miter lim="800000"/>
            <a:headEnd/>
            <a:tailEnd/>
          </a:ln>
        </p:spPr>
      </p:sp>
      <p:sp>
        <p:nvSpPr>
          <p:cNvPr id="87042" name="Text Box 2"/>
          <p:cNvSpPr txBox="1">
            <a:spLocks noChangeArrowheads="1"/>
          </p:cNvSpPr>
          <p:nvPr/>
        </p:nvSpPr>
        <p:spPr bwMode="auto">
          <a:xfrm>
            <a:off x="685800" y="4343400"/>
            <a:ext cx="5473700" cy="41036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Rectangle 1"/>
          <p:cNvSpPr txBox="1">
            <a:spLocks noChangeArrowheads="1"/>
          </p:cNvSpPr>
          <p:nvPr>
            <p:ph type="sldImg"/>
          </p:nvPr>
        </p:nvSpPr>
        <p:spPr bwMode="auto">
          <a:xfrm>
            <a:off x="-12573000" y="-8740775"/>
            <a:ext cx="25147588" cy="18862675"/>
          </a:xfrm>
          <a:prstGeom prst="rect">
            <a:avLst/>
          </a:prstGeom>
          <a:solidFill>
            <a:srgbClr val="FFFFFF"/>
          </a:solidFill>
          <a:ln>
            <a:solidFill>
              <a:srgbClr val="000000"/>
            </a:solidFill>
            <a:miter lim="800000"/>
            <a:headEnd/>
            <a:tailEnd/>
          </a:ln>
        </p:spPr>
      </p:sp>
      <p:sp>
        <p:nvSpPr>
          <p:cNvPr id="88066" name="Text Box 2"/>
          <p:cNvSpPr txBox="1">
            <a:spLocks noChangeArrowheads="1"/>
          </p:cNvSpPr>
          <p:nvPr/>
        </p:nvSpPr>
        <p:spPr bwMode="auto">
          <a:xfrm>
            <a:off x="685800" y="4343400"/>
            <a:ext cx="5462588" cy="4090988"/>
          </a:xfrm>
          <a:prstGeom prst="rect">
            <a:avLst/>
          </a:prstGeom>
          <a:noFill/>
          <a:ln w="9525" cap="flat">
            <a:noFill/>
            <a:round/>
            <a:headEnd/>
            <a:tailEnd/>
          </a:ln>
          <a:effectLst/>
        </p:spPr>
        <p:txBody>
          <a:bodyPr wrap="none" anchor="ctr"/>
          <a:lstStyle/>
          <a:p>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86538" y="122238"/>
            <a:ext cx="2043112" cy="5459412"/>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122238"/>
            <a:ext cx="5976938" cy="5459412"/>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Symbol zastępczy numeru slajdu 3"/>
          <p:cNvSpPr>
            <a:spLocks noGrp="1"/>
          </p:cNvSpPr>
          <p:nvPr>
            <p:ph type="sldNum" idx="10"/>
          </p:nvPr>
        </p:nvSpPr>
        <p:spPr/>
        <p:txBody>
          <a:bodyPr/>
          <a:lstStyle>
            <a:lvl1pPr>
              <a:defRPr/>
            </a:lvl1pPr>
          </a:lstStyle>
          <a:p>
            <a:fld id="{C11D0868-197A-403D-8112-E5EC20684402}" type="slidenum">
              <a:rPr lang="pl-PL"/>
              <a:pPr/>
              <a:t>‹#›</a:t>
            </a:fld>
            <a:endParaRPr lang="pl-P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104E0DEF-0791-49E1-8051-7668DBEE9A23}" type="slidenum">
              <a:rPr lang="pl-PL"/>
              <a:pPr/>
              <a:t>‹#›</a:t>
            </a:fld>
            <a:endParaRPr lang="pl-P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Symbol zastępczy numeru slajdu 3"/>
          <p:cNvSpPr>
            <a:spLocks noGrp="1"/>
          </p:cNvSpPr>
          <p:nvPr>
            <p:ph type="sldNum" idx="10"/>
          </p:nvPr>
        </p:nvSpPr>
        <p:spPr/>
        <p:txBody>
          <a:bodyPr/>
          <a:lstStyle>
            <a:lvl1pPr>
              <a:defRPr/>
            </a:lvl1pPr>
          </a:lstStyle>
          <a:p>
            <a:fld id="{D4FEE27F-EE7E-42B2-8D69-078525829EDC}" type="slidenum">
              <a:rPr lang="pl-PL"/>
              <a:pPr/>
              <a:t>‹#›</a:t>
            </a:fld>
            <a:endParaRPr lang="pl-P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503238" y="1768475"/>
            <a:ext cx="4429125" cy="395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5084763" y="1768475"/>
            <a:ext cx="4430712" cy="395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numeru slajdu 4"/>
          <p:cNvSpPr>
            <a:spLocks noGrp="1"/>
          </p:cNvSpPr>
          <p:nvPr>
            <p:ph type="sldNum" idx="10"/>
          </p:nvPr>
        </p:nvSpPr>
        <p:spPr/>
        <p:txBody>
          <a:bodyPr/>
          <a:lstStyle>
            <a:lvl1pPr>
              <a:defRPr/>
            </a:lvl1pPr>
          </a:lstStyle>
          <a:p>
            <a:fld id="{CB42B121-E2FD-4FB3-B9D6-C893B770DC54}" type="slidenum">
              <a:rPr lang="pl-PL"/>
              <a:pPr/>
              <a:t>‹#›</a:t>
            </a:fld>
            <a:endParaRPr lang="pl-P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numeru slajdu 6"/>
          <p:cNvSpPr>
            <a:spLocks noGrp="1"/>
          </p:cNvSpPr>
          <p:nvPr>
            <p:ph type="sldNum" idx="10"/>
          </p:nvPr>
        </p:nvSpPr>
        <p:spPr/>
        <p:txBody>
          <a:bodyPr/>
          <a:lstStyle>
            <a:lvl1pPr>
              <a:defRPr/>
            </a:lvl1pPr>
          </a:lstStyle>
          <a:p>
            <a:fld id="{A8EAEE03-AF0B-41F7-98B6-116D27A96631}" type="slidenum">
              <a:rPr lang="pl-PL"/>
              <a:pPr/>
              <a:t>‹#›</a:t>
            </a:fld>
            <a:endParaRPr lang="pl-PL"/>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numeru slajdu 2"/>
          <p:cNvSpPr>
            <a:spLocks noGrp="1"/>
          </p:cNvSpPr>
          <p:nvPr>
            <p:ph type="sldNum" idx="10"/>
          </p:nvPr>
        </p:nvSpPr>
        <p:spPr/>
        <p:txBody>
          <a:bodyPr/>
          <a:lstStyle>
            <a:lvl1pPr>
              <a:defRPr/>
            </a:lvl1pPr>
          </a:lstStyle>
          <a:p>
            <a:fld id="{728D521D-9B5D-4BD8-A7AE-B23ABDCFB19A}" type="slidenum">
              <a:rPr lang="pl-PL"/>
              <a:pPr/>
              <a:t>‹#›</a:t>
            </a:fld>
            <a:endParaRPr lang="pl-PL"/>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numeru slajdu 1"/>
          <p:cNvSpPr>
            <a:spLocks noGrp="1"/>
          </p:cNvSpPr>
          <p:nvPr>
            <p:ph type="sldNum" idx="10"/>
          </p:nvPr>
        </p:nvSpPr>
        <p:spPr/>
        <p:txBody>
          <a:bodyPr/>
          <a:lstStyle>
            <a:lvl1pPr>
              <a:defRPr/>
            </a:lvl1pPr>
          </a:lstStyle>
          <a:p>
            <a:fld id="{A03722C3-7E05-477E-86EF-5DEA16154B5A}" type="slidenum">
              <a:rPr lang="pl-PL"/>
              <a:pPr/>
              <a:t>‹#›</a:t>
            </a:fld>
            <a:endParaRPr lang="pl-PL"/>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numeru slajdu 4"/>
          <p:cNvSpPr>
            <a:spLocks noGrp="1"/>
          </p:cNvSpPr>
          <p:nvPr>
            <p:ph type="sldNum" idx="10"/>
          </p:nvPr>
        </p:nvSpPr>
        <p:spPr/>
        <p:txBody>
          <a:bodyPr/>
          <a:lstStyle>
            <a:lvl1pPr>
              <a:defRPr/>
            </a:lvl1pPr>
          </a:lstStyle>
          <a:p>
            <a:fld id="{C432F8EB-F125-4391-9E00-62F7A71FCA3D}" type="slidenum">
              <a:rPr lang="pl-PL"/>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numeru slajdu 4"/>
          <p:cNvSpPr>
            <a:spLocks noGrp="1"/>
          </p:cNvSpPr>
          <p:nvPr>
            <p:ph type="sldNum" idx="10"/>
          </p:nvPr>
        </p:nvSpPr>
        <p:spPr/>
        <p:txBody>
          <a:bodyPr/>
          <a:lstStyle>
            <a:lvl1pPr>
              <a:defRPr/>
            </a:lvl1pPr>
          </a:lstStyle>
          <a:p>
            <a:fld id="{F6BA8E45-E61A-4346-A9CD-B400B64EB18F}" type="slidenum">
              <a:rPr lang="pl-PL"/>
              <a:pPr/>
              <a:t>‹#›</a:t>
            </a:fld>
            <a:endParaRPr lang="pl-PL"/>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A027C7BF-95D6-4551-BAB6-7250CC01AC7D}" type="slidenum">
              <a:rPr lang="pl-PL"/>
              <a:pPr/>
              <a:t>‹#›</a:t>
            </a:fld>
            <a:endParaRPr lang="pl-PL"/>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7262813" y="288925"/>
            <a:ext cx="2252662" cy="54324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503238" y="288925"/>
            <a:ext cx="6607175" cy="54324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2FF3E8CC-FC27-4DAE-B01F-0310534AEF4A}" type="slidenum">
              <a:rPr lang="pl-PL"/>
              <a:pPr/>
              <a:t>‹#›</a:t>
            </a:fld>
            <a:endParaRPr lang="pl-PL"/>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
        <p:nvSpPr>
          <p:cNvPr id="2" name="Tytuł 1"/>
          <p:cNvSpPr>
            <a:spLocks noGrp="1"/>
          </p:cNvSpPr>
          <p:nvPr>
            <p:ph type="title"/>
          </p:nvPr>
        </p:nvSpPr>
        <p:spPr>
          <a:xfrm>
            <a:off x="503238" y="288925"/>
            <a:ext cx="9012237" cy="1220788"/>
          </a:xfrm>
        </p:spPr>
        <p:txBody>
          <a:bodyPr/>
          <a:lstStyle/>
          <a:p>
            <a:r>
              <a:rPr lang="pl-PL" smtClean="0"/>
              <a:t>Kliknij, aby edytować styl</a:t>
            </a:r>
            <a:endParaRPr lang="pl-PL"/>
          </a:p>
        </p:txBody>
      </p:sp>
      <p:sp>
        <p:nvSpPr>
          <p:cNvPr id="3" name="Symbol zastępczy numeru slajdu 2"/>
          <p:cNvSpPr>
            <a:spLocks noGrp="1"/>
          </p:cNvSpPr>
          <p:nvPr>
            <p:ph type="sldNum" idx="10"/>
          </p:nvPr>
        </p:nvSpPr>
        <p:spPr>
          <a:xfrm>
            <a:off x="7227888" y="6886575"/>
            <a:ext cx="2289175" cy="461963"/>
          </a:xfrm>
        </p:spPr>
        <p:txBody>
          <a:bodyPr/>
          <a:lstStyle>
            <a:lvl1pPr>
              <a:defRPr/>
            </a:lvl1pPr>
          </a:lstStyle>
          <a:p>
            <a:fld id="{DBCB3095-73CC-4E1D-BB07-E3A21BA423D0}" type="slidenum">
              <a:rPr lang="pl-PL"/>
              <a:pPr/>
              <a:t>‹#›</a:t>
            </a:fld>
            <a:endParaRPr lang="pl-PL"/>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Symbol zastępczy numeru slajdu 3"/>
          <p:cNvSpPr>
            <a:spLocks noGrp="1"/>
          </p:cNvSpPr>
          <p:nvPr>
            <p:ph type="sldNum" idx="10"/>
          </p:nvPr>
        </p:nvSpPr>
        <p:spPr/>
        <p:txBody>
          <a:bodyPr/>
          <a:lstStyle>
            <a:lvl1pPr>
              <a:defRPr/>
            </a:lvl1pPr>
          </a:lstStyle>
          <a:p>
            <a:fld id="{9815A82F-2C73-4362-93B8-B6F305F18543}" type="slidenum">
              <a:rPr lang="pl-PL"/>
              <a:pPr/>
              <a:t>‹#›</a:t>
            </a:fld>
            <a:endParaRPr lang="pl-PL"/>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B6D24336-58FE-447D-97C2-BBFA7693ADD1}" type="slidenum">
              <a:rPr lang="pl-PL"/>
              <a:pPr/>
              <a:t>‹#›</a:t>
            </a:fld>
            <a:endParaRPr lang="pl-PL"/>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Symbol zastępczy numeru slajdu 3"/>
          <p:cNvSpPr>
            <a:spLocks noGrp="1"/>
          </p:cNvSpPr>
          <p:nvPr>
            <p:ph type="sldNum" idx="10"/>
          </p:nvPr>
        </p:nvSpPr>
        <p:spPr/>
        <p:txBody>
          <a:bodyPr/>
          <a:lstStyle>
            <a:lvl1pPr>
              <a:defRPr/>
            </a:lvl1pPr>
          </a:lstStyle>
          <a:p>
            <a:fld id="{09E0841A-B149-41AC-BBFB-3881321EB23C}" type="slidenum">
              <a:rPr lang="pl-PL"/>
              <a:pPr/>
              <a:t>‹#›</a:t>
            </a:fld>
            <a:endParaRPr lang="pl-PL"/>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503238" y="1768475"/>
            <a:ext cx="4429125" cy="395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5084763" y="1768475"/>
            <a:ext cx="4430712" cy="395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numeru slajdu 4"/>
          <p:cNvSpPr>
            <a:spLocks noGrp="1"/>
          </p:cNvSpPr>
          <p:nvPr>
            <p:ph type="sldNum" idx="10"/>
          </p:nvPr>
        </p:nvSpPr>
        <p:spPr/>
        <p:txBody>
          <a:bodyPr/>
          <a:lstStyle>
            <a:lvl1pPr>
              <a:defRPr/>
            </a:lvl1pPr>
          </a:lstStyle>
          <a:p>
            <a:fld id="{1FE0A5A9-B141-44E4-9ABC-80AEF820B69A}" type="slidenum">
              <a:rPr lang="pl-PL"/>
              <a:pPr/>
              <a:t>‹#›</a:t>
            </a:fld>
            <a:endParaRPr lang="pl-PL"/>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numeru slajdu 6"/>
          <p:cNvSpPr>
            <a:spLocks noGrp="1"/>
          </p:cNvSpPr>
          <p:nvPr>
            <p:ph type="sldNum" idx="10"/>
          </p:nvPr>
        </p:nvSpPr>
        <p:spPr/>
        <p:txBody>
          <a:bodyPr/>
          <a:lstStyle>
            <a:lvl1pPr>
              <a:defRPr/>
            </a:lvl1pPr>
          </a:lstStyle>
          <a:p>
            <a:fld id="{9BF0822F-7570-40DB-9F57-3E4CF4D5C431}" type="slidenum">
              <a:rPr lang="pl-PL"/>
              <a:pPr/>
              <a:t>‹#›</a:t>
            </a:fld>
            <a:endParaRPr lang="pl-PL"/>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numeru slajdu 2"/>
          <p:cNvSpPr>
            <a:spLocks noGrp="1"/>
          </p:cNvSpPr>
          <p:nvPr>
            <p:ph type="sldNum" idx="10"/>
          </p:nvPr>
        </p:nvSpPr>
        <p:spPr/>
        <p:txBody>
          <a:bodyPr/>
          <a:lstStyle>
            <a:lvl1pPr>
              <a:defRPr/>
            </a:lvl1pPr>
          </a:lstStyle>
          <a:p>
            <a:fld id="{920059EC-B008-4D1F-A495-834B5756689C}" type="slidenum">
              <a:rPr lang="pl-PL"/>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numeru slajdu 1"/>
          <p:cNvSpPr>
            <a:spLocks noGrp="1"/>
          </p:cNvSpPr>
          <p:nvPr>
            <p:ph type="sldNum" idx="10"/>
          </p:nvPr>
        </p:nvSpPr>
        <p:spPr/>
        <p:txBody>
          <a:bodyPr/>
          <a:lstStyle>
            <a:lvl1pPr>
              <a:defRPr/>
            </a:lvl1pPr>
          </a:lstStyle>
          <a:p>
            <a:fld id="{473F51A2-9465-41B1-B77A-2AE6828FF5FC}" type="slidenum">
              <a:rPr lang="pl-PL"/>
              <a:pPr/>
              <a:t>‹#›</a:t>
            </a:fld>
            <a:endParaRPr lang="pl-PL"/>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numeru slajdu 4"/>
          <p:cNvSpPr>
            <a:spLocks noGrp="1"/>
          </p:cNvSpPr>
          <p:nvPr>
            <p:ph type="sldNum" idx="10"/>
          </p:nvPr>
        </p:nvSpPr>
        <p:spPr/>
        <p:txBody>
          <a:bodyPr/>
          <a:lstStyle>
            <a:lvl1pPr>
              <a:defRPr/>
            </a:lvl1pPr>
          </a:lstStyle>
          <a:p>
            <a:fld id="{6B722B55-9535-4FF6-B463-8A91F0DABC1D}" type="slidenum">
              <a:rPr lang="pl-PL"/>
              <a:pPr/>
              <a:t>‹#›</a:t>
            </a:fld>
            <a:endParaRPr lang="pl-PL"/>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numeru slajdu 4"/>
          <p:cNvSpPr>
            <a:spLocks noGrp="1"/>
          </p:cNvSpPr>
          <p:nvPr>
            <p:ph type="sldNum" idx="10"/>
          </p:nvPr>
        </p:nvSpPr>
        <p:spPr/>
        <p:txBody>
          <a:bodyPr/>
          <a:lstStyle>
            <a:lvl1pPr>
              <a:defRPr/>
            </a:lvl1pPr>
          </a:lstStyle>
          <a:p>
            <a:fld id="{BED8767F-7C37-4EAB-9688-4D8936DF27AA}" type="slidenum">
              <a:rPr lang="pl-PL"/>
              <a:pPr/>
              <a:t>‹#›</a:t>
            </a:fld>
            <a:endParaRPr lang="pl-PL"/>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64BD775A-8260-4794-AC42-A6BD37856CA2}" type="slidenum">
              <a:rPr lang="pl-PL"/>
              <a:pPr/>
              <a:t>‹#›</a:t>
            </a:fld>
            <a:endParaRPr lang="pl-PL"/>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7262813" y="288925"/>
            <a:ext cx="2252662" cy="54324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503238" y="288925"/>
            <a:ext cx="6607175" cy="54324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734F6DE6-3A5A-4536-A784-6AA26B63B080}" type="slidenum">
              <a:rPr lang="pl-PL"/>
              <a:pPr/>
              <a:t>‹#›</a:t>
            </a:fld>
            <a:endParaRPr lang="pl-PL"/>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Symbol zastępczy numeru slajdu 3"/>
          <p:cNvSpPr>
            <a:spLocks noGrp="1"/>
          </p:cNvSpPr>
          <p:nvPr>
            <p:ph type="sldNum" idx="10"/>
          </p:nvPr>
        </p:nvSpPr>
        <p:spPr/>
        <p:txBody>
          <a:bodyPr/>
          <a:lstStyle>
            <a:lvl1pPr>
              <a:defRPr/>
            </a:lvl1pPr>
          </a:lstStyle>
          <a:p>
            <a:fld id="{AD49AB12-D668-4F76-94D2-7483DC5D1374}" type="slidenum">
              <a:rPr lang="pl-PL"/>
              <a:pPr/>
              <a:t>‹#›</a:t>
            </a:fld>
            <a:endParaRPr lang="pl-PL"/>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18B6C897-3F38-4B48-A950-68CE4BF8B873}" type="slidenum">
              <a:rPr lang="pl-PL"/>
              <a:pPr/>
              <a:t>‹#›</a:t>
            </a:fld>
            <a:endParaRPr lang="pl-PL"/>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Symbol zastępczy numeru slajdu 3"/>
          <p:cNvSpPr>
            <a:spLocks noGrp="1"/>
          </p:cNvSpPr>
          <p:nvPr>
            <p:ph type="sldNum" idx="10"/>
          </p:nvPr>
        </p:nvSpPr>
        <p:spPr/>
        <p:txBody>
          <a:bodyPr/>
          <a:lstStyle>
            <a:lvl1pPr>
              <a:defRPr/>
            </a:lvl1pPr>
          </a:lstStyle>
          <a:p>
            <a:fld id="{CF674160-2957-4AC0-B0C2-12BB1FD04469}" type="slidenum">
              <a:rPr lang="pl-PL"/>
              <a:pPr/>
              <a:t>‹#›</a:t>
            </a:fld>
            <a:endParaRPr lang="pl-PL"/>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503238" y="1768475"/>
            <a:ext cx="4429125" cy="395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5084763" y="1768475"/>
            <a:ext cx="4430712" cy="395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numeru slajdu 4"/>
          <p:cNvSpPr>
            <a:spLocks noGrp="1"/>
          </p:cNvSpPr>
          <p:nvPr>
            <p:ph type="sldNum" idx="10"/>
          </p:nvPr>
        </p:nvSpPr>
        <p:spPr/>
        <p:txBody>
          <a:bodyPr/>
          <a:lstStyle>
            <a:lvl1pPr>
              <a:defRPr/>
            </a:lvl1pPr>
          </a:lstStyle>
          <a:p>
            <a:fld id="{4DF4EC29-AC2F-4E34-86B0-8041DD80912A}" type="slidenum">
              <a:rPr lang="pl-PL"/>
              <a:pPr/>
              <a:t>‹#›</a:t>
            </a:fld>
            <a:endParaRPr lang="pl-PL"/>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numeru slajdu 6"/>
          <p:cNvSpPr>
            <a:spLocks noGrp="1"/>
          </p:cNvSpPr>
          <p:nvPr>
            <p:ph type="sldNum" idx="10"/>
          </p:nvPr>
        </p:nvSpPr>
        <p:spPr/>
        <p:txBody>
          <a:bodyPr/>
          <a:lstStyle>
            <a:lvl1pPr>
              <a:defRPr/>
            </a:lvl1pPr>
          </a:lstStyle>
          <a:p>
            <a:fld id="{DA69B828-B630-4BE3-9F30-53755A24B0E3}" type="slidenum">
              <a:rPr lang="pl-PL"/>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68313" y="1628775"/>
            <a:ext cx="3998912" cy="395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19625" y="1628775"/>
            <a:ext cx="3998913" cy="395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numeru slajdu 2"/>
          <p:cNvSpPr>
            <a:spLocks noGrp="1"/>
          </p:cNvSpPr>
          <p:nvPr>
            <p:ph type="sldNum" idx="10"/>
          </p:nvPr>
        </p:nvSpPr>
        <p:spPr/>
        <p:txBody>
          <a:bodyPr/>
          <a:lstStyle>
            <a:lvl1pPr>
              <a:defRPr/>
            </a:lvl1pPr>
          </a:lstStyle>
          <a:p>
            <a:fld id="{1D15D079-E407-450F-B23B-4DF1D6517517}" type="slidenum">
              <a:rPr lang="pl-PL"/>
              <a:pPr/>
              <a:t>‹#›</a:t>
            </a:fld>
            <a:endParaRPr lang="pl-PL"/>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numeru slajdu 1"/>
          <p:cNvSpPr>
            <a:spLocks noGrp="1"/>
          </p:cNvSpPr>
          <p:nvPr>
            <p:ph type="sldNum" idx="10"/>
          </p:nvPr>
        </p:nvSpPr>
        <p:spPr/>
        <p:txBody>
          <a:bodyPr/>
          <a:lstStyle>
            <a:lvl1pPr>
              <a:defRPr/>
            </a:lvl1pPr>
          </a:lstStyle>
          <a:p>
            <a:fld id="{81B628F6-91D2-447F-9C6B-B2C41C280221}" type="slidenum">
              <a:rPr lang="pl-PL"/>
              <a:pPr/>
              <a:t>‹#›</a:t>
            </a:fld>
            <a:endParaRPr lang="pl-PL"/>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numeru slajdu 4"/>
          <p:cNvSpPr>
            <a:spLocks noGrp="1"/>
          </p:cNvSpPr>
          <p:nvPr>
            <p:ph type="sldNum" idx="10"/>
          </p:nvPr>
        </p:nvSpPr>
        <p:spPr/>
        <p:txBody>
          <a:bodyPr/>
          <a:lstStyle>
            <a:lvl1pPr>
              <a:defRPr/>
            </a:lvl1pPr>
          </a:lstStyle>
          <a:p>
            <a:fld id="{79BB92B9-1A99-4212-8296-A93D8B60DA80}" type="slidenum">
              <a:rPr lang="pl-PL"/>
              <a:pPr/>
              <a:t>‹#›</a:t>
            </a:fld>
            <a:endParaRPr lang="pl-PL"/>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numeru slajdu 4"/>
          <p:cNvSpPr>
            <a:spLocks noGrp="1"/>
          </p:cNvSpPr>
          <p:nvPr>
            <p:ph type="sldNum" idx="10"/>
          </p:nvPr>
        </p:nvSpPr>
        <p:spPr/>
        <p:txBody>
          <a:bodyPr/>
          <a:lstStyle>
            <a:lvl1pPr>
              <a:defRPr/>
            </a:lvl1pPr>
          </a:lstStyle>
          <a:p>
            <a:fld id="{BE92A43F-46D7-4659-82BA-AB4A41A3E14E}" type="slidenum">
              <a:rPr lang="pl-PL"/>
              <a:pPr/>
              <a:t>‹#›</a:t>
            </a:fld>
            <a:endParaRPr lang="pl-PL"/>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0FE3C798-1073-499B-8023-2435B53F8635}" type="slidenum">
              <a:rPr lang="pl-PL"/>
              <a:pPr/>
              <a:t>‹#›</a:t>
            </a:fld>
            <a:endParaRPr lang="pl-PL"/>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7262813" y="254000"/>
            <a:ext cx="2252662" cy="5467350"/>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503238" y="254000"/>
            <a:ext cx="6607175" cy="546735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8972FF0B-CD1B-4ED3-9034-6715DFA83122}" type="slidenum">
              <a:rPr lang="pl-PL"/>
              <a:pPr/>
              <a:t>‹#›</a:t>
            </a:fld>
            <a:endParaRPr lang="pl-PL"/>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Symbol zastępczy numeru slajdu 3"/>
          <p:cNvSpPr>
            <a:spLocks noGrp="1"/>
          </p:cNvSpPr>
          <p:nvPr>
            <p:ph type="sldNum" idx="10"/>
          </p:nvPr>
        </p:nvSpPr>
        <p:spPr/>
        <p:txBody>
          <a:bodyPr/>
          <a:lstStyle>
            <a:lvl1pPr>
              <a:defRPr/>
            </a:lvl1pPr>
          </a:lstStyle>
          <a:p>
            <a:fld id="{4E403C98-5FCA-4E61-B132-1971BE0EFEC2}"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72CF27F8-82B3-4E4D-956B-690D8E37E0CF}"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Symbol zastępczy numeru slajdu 3"/>
          <p:cNvSpPr>
            <a:spLocks noGrp="1"/>
          </p:cNvSpPr>
          <p:nvPr>
            <p:ph type="sldNum" idx="10"/>
          </p:nvPr>
        </p:nvSpPr>
        <p:spPr/>
        <p:txBody>
          <a:bodyPr/>
          <a:lstStyle>
            <a:lvl1pPr>
              <a:defRPr/>
            </a:lvl1pPr>
          </a:lstStyle>
          <a:p>
            <a:fld id="{FFAC78B1-AADD-46B6-93C4-6FEA7C32B5FE}"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503238" y="1768475"/>
            <a:ext cx="4429125" cy="395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5084763" y="1768475"/>
            <a:ext cx="4430712" cy="395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numeru slajdu 4"/>
          <p:cNvSpPr>
            <a:spLocks noGrp="1"/>
          </p:cNvSpPr>
          <p:nvPr>
            <p:ph type="sldNum" idx="10"/>
          </p:nvPr>
        </p:nvSpPr>
        <p:spPr/>
        <p:txBody>
          <a:bodyPr/>
          <a:lstStyle>
            <a:lvl1pPr>
              <a:defRPr/>
            </a:lvl1pPr>
          </a:lstStyle>
          <a:p>
            <a:fld id="{42801A77-BCBE-4E92-859F-23CB86D4C020}" type="slidenum">
              <a:rPr lang="pl-PL"/>
              <a:pPr/>
              <a:t>‹#›</a:t>
            </a:fld>
            <a:endParaRPr lang="pl-PL"/>
          </a:p>
        </p:txBody>
      </p:sp>
      <p:sp>
        <p:nvSpPr>
          <p:cNvPr id="6" name="Symbol zastępczy daty 5"/>
          <p:cNvSpPr>
            <a:spLocks noGrp="1"/>
          </p:cNvSpPr>
          <p:nvPr>
            <p:ph type="dt" idx="11"/>
          </p:nvPr>
        </p:nvSpPr>
        <p:spPr/>
        <p:txBody>
          <a:bodyPr/>
          <a:lstStyle>
            <a:lvl1pPr>
              <a:defRPr/>
            </a:lvl1pPr>
          </a:lstStyle>
          <a:p>
            <a:endParaRPr lang="pl-PL"/>
          </a:p>
        </p:txBody>
      </p:sp>
      <p:sp>
        <p:nvSpPr>
          <p:cNvPr id="7" name="Symbol zastępczy stopki 6"/>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numeru slajdu 6"/>
          <p:cNvSpPr>
            <a:spLocks noGrp="1"/>
          </p:cNvSpPr>
          <p:nvPr>
            <p:ph type="sldNum" idx="10"/>
          </p:nvPr>
        </p:nvSpPr>
        <p:spPr/>
        <p:txBody>
          <a:bodyPr/>
          <a:lstStyle>
            <a:lvl1pPr>
              <a:defRPr/>
            </a:lvl1pPr>
          </a:lstStyle>
          <a:p>
            <a:fld id="{55B9E271-00EF-47E4-BF31-C106C081B390}" type="slidenum">
              <a:rPr lang="pl-PL"/>
              <a:pPr/>
              <a:t>‹#›</a:t>
            </a:fld>
            <a:endParaRPr lang="pl-PL"/>
          </a:p>
        </p:txBody>
      </p:sp>
      <p:sp>
        <p:nvSpPr>
          <p:cNvPr id="8" name="Symbol zastępczy daty 7"/>
          <p:cNvSpPr>
            <a:spLocks noGrp="1"/>
          </p:cNvSpPr>
          <p:nvPr>
            <p:ph type="dt" idx="11"/>
          </p:nvPr>
        </p:nvSpPr>
        <p:spPr/>
        <p:txBody>
          <a:bodyPr/>
          <a:lstStyle>
            <a:lvl1pPr>
              <a:defRPr/>
            </a:lvl1pPr>
          </a:lstStyle>
          <a:p>
            <a:endParaRPr lang="pl-PL"/>
          </a:p>
        </p:txBody>
      </p:sp>
      <p:sp>
        <p:nvSpPr>
          <p:cNvPr id="9" name="Symbol zastępczy stopki 8"/>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numeru slajdu 2"/>
          <p:cNvSpPr>
            <a:spLocks noGrp="1"/>
          </p:cNvSpPr>
          <p:nvPr>
            <p:ph type="sldNum" idx="10"/>
          </p:nvPr>
        </p:nvSpPr>
        <p:spPr/>
        <p:txBody>
          <a:bodyPr/>
          <a:lstStyle>
            <a:lvl1pPr>
              <a:defRPr/>
            </a:lvl1pPr>
          </a:lstStyle>
          <a:p>
            <a:fld id="{29F93DF1-9CB2-442D-92A4-DCEC55CED225}" type="slidenum">
              <a:rPr lang="pl-PL"/>
              <a:pPr/>
              <a:t>‹#›</a:t>
            </a:fld>
            <a:endParaRPr lang="pl-PL"/>
          </a:p>
        </p:txBody>
      </p:sp>
      <p:sp>
        <p:nvSpPr>
          <p:cNvPr id="4" name="Symbol zastępczy daty 3"/>
          <p:cNvSpPr>
            <a:spLocks noGrp="1"/>
          </p:cNvSpPr>
          <p:nvPr>
            <p:ph type="dt" idx="11"/>
          </p:nvPr>
        </p:nvSpPr>
        <p:spPr/>
        <p:txBody>
          <a:bodyPr/>
          <a:lstStyle>
            <a:lvl1pPr>
              <a:defRPr/>
            </a:lvl1pPr>
          </a:lstStyle>
          <a:p>
            <a:endParaRPr lang="pl-PL"/>
          </a:p>
        </p:txBody>
      </p:sp>
      <p:sp>
        <p:nvSpPr>
          <p:cNvPr id="5" name="Symbol zastępczy stopki 4"/>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numeru slajdu 1"/>
          <p:cNvSpPr>
            <a:spLocks noGrp="1"/>
          </p:cNvSpPr>
          <p:nvPr>
            <p:ph type="sldNum" idx="10"/>
          </p:nvPr>
        </p:nvSpPr>
        <p:spPr/>
        <p:txBody>
          <a:bodyPr/>
          <a:lstStyle>
            <a:lvl1pPr>
              <a:defRPr/>
            </a:lvl1pPr>
          </a:lstStyle>
          <a:p>
            <a:fld id="{8F0ACA0A-FD81-41B9-8D6C-90880105462B}" type="slidenum">
              <a:rPr lang="pl-PL"/>
              <a:pPr/>
              <a:t>‹#›</a:t>
            </a:fld>
            <a:endParaRPr lang="pl-PL"/>
          </a:p>
        </p:txBody>
      </p:sp>
      <p:sp>
        <p:nvSpPr>
          <p:cNvPr id="3" name="Symbol zastępczy daty 2"/>
          <p:cNvSpPr>
            <a:spLocks noGrp="1"/>
          </p:cNvSpPr>
          <p:nvPr>
            <p:ph type="dt" idx="11"/>
          </p:nvPr>
        </p:nvSpPr>
        <p:spPr/>
        <p:txBody>
          <a:bodyPr/>
          <a:lstStyle>
            <a:lvl1pPr>
              <a:defRPr/>
            </a:lvl1pPr>
          </a:lstStyle>
          <a:p>
            <a:endParaRPr lang="pl-PL"/>
          </a:p>
        </p:txBody>
      </p:sp>
      <p:sp>
        <p:nvSpPr>
          <p:cNvPr id="4" name="Symbol zastępczy stopki 3"/>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numeru slajdu 4"/>
          <p:cNvSpPr>
            <a:spLocks noGrp="1"/>
          </p:cNvSpPr>
          <p:nvPr>
            <p:ph type="sldNum" idx="10"/>
          </p:nvPr>
        </p:nvSpPr>
        <p:spPr/>
        <p:txBody>
          <a:bodyPr/>
          <a:lstStyle>
            <a:lvl1pPr>
              <a:defRPr/>
            </a:lvl1pPr>
          </a:lstStyle>
          <a:p>
            <a:fld id="{4A8E1DE1-9B93-4EB7-963B-4892731166CE}" type="slidenum">
              <a:rPr lang="pl-PL"/>
              <a:pPr/>
              <a:t>‹#›</a:t>
            </a:fld>
            <a:endParaRPr lang="pl-PL"/>
          </a:p>
        </p:txBody>
      </p:sp>
      <p:sp>
        <p:nvSpPr>
          <p:cNvPr id="6" name="Symbol zastępczy daty 5"/>
          <p:cNvSpPr>
            <a:spLocks noGrp="1"/>
          </p:cNvSpPr>
          <p:nvPr>
            <p:ph type="dt" idx="11"/>
          </p:nvPr>
        </p:nvSpPr>
        <p:spPr/>
        <p:txBody>
          <a:bodyPr/>
          <a:lstStyle>
            <a:lvl1pPr>
              <a:defRPr/>
            </a:lvl1pPr>
          </a:lstStyle>
          <a:p>
            <a:endParaRPr lang="pl-PL"/>
          </a:p>
        </p:txBody>
      </p:sp>
      <p:sp>
        <p:nvSpPr>
          <p:cNvPr id="7" name="Symbol zastępczy stopki 6"/>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numeru slajdu 4"/>
          <p:cNvSpPr>
            <a:spLocks noGrp="1"/>
          </p:cNvSpPr>
          <p:nvPr>
            <p:ph type="sldNum" idx="10"/>
          </p:nvPr>
        </p:nvSpPr>
        <p:spPr/>
        <p:txBody>
          <a:bodyPr/>
          <a:lstStyle>
            <a:lvl1pPr>
              <a:defRPr/>
            </a:lvl1pPr>
          </a:lstStyle>
          <a:p>
            <a:fld id="{E6E6DE66-AA87-4984-8C20-264264B74C4B}" type="slidenum">
              <a:rPr lang="pl-PL"/>
              <a:pPr/>
              <a:t>‹#›</a:t>
            </a:fld>
            <a:endParaRPr lang="pl-PL"/>
          </a:p>
        </p:txBody>
      </p:sp>
      <p:sp>
        <p:nvSpPr>
          <p:cNvPr id="6" name="Symbol zastępczy daty 5"/>
          <p:cNvSpPr>
            <a:spLocks noGrp="1"/>
          </p:cNvSpPr>
          <p:nvPr>
            <p:ph type="dt" idx="11"/>
          </p:nvPr>
        </p:nvSpPr>
        <p:spPr/>
        <p:txBody>
          <a:bodyPr/>
          <a:lstStyle>
            <a:lvl1pPr>
              <a:defRPr/>
            </a:lvl1pPr>
          </a:lstStyle>
          <a:p>
            <a:endParaRPr lang="pl-PL"/>
          </a:p>
        </p:txBody>
      </p:sp>
      <p:sp>
        <p:nvSpPr>
          <p:cNvPr id="7" name="Symbol zastępczy stopki 6"/>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2183C190-B551-41BD-859A-26F6E2A34EB7}"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7262813" y="288925"/>
            <a:ext cx="2252662" cy="54324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503238" y="288925"/>
            <a:ext cx="6607175" cy="54324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206BD06D-AE86-4AD2-9F80-E50DC831DDDF}"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Symbol zastępczy numeru slajdu 3"/>
          <p:cNvSpPr>
            <a:spLocks noGrp="1"/>
          </p:cNvSpPr>
          <p:nvPr>
            <p:ph type="sldNum" idx="10"/>
          </p:nvPr>
        </p:nvSpPr>
        <p:spPr/>
        <p:txBody>
          <a:bodyPr/>
          <a:lstStyle>
            <a:lvl1pPr>
              <a:defRPr/>
            </a:lvl1pPr>
          </a:lstStyle>
          <a:p>
            <a:fld id="{6521F01E-EDB3-4091-A627-F9345CF0AB9B}"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5EBC7094-F1FA-4E79-A6D3-D36C739AB265}"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Symbol zastępczy numeru slajdu 3"/>
          <p:cNvSpPr>
            <a:spLocks noGrp="1"/>
          </p:cNvSpPr>
          <p:nvPr>
            <p:ph type="sldNum" idx="10"/>
          </p:nvPr>
        </p:nvSpPr>
        <p:spPr/>
        <p:txBody>
          <a:bodyPr/>
          <a:lstStyle>
            <a:lvl1pPr>
              <a:defRPr/>
            </a:lvl1pPr>
          </a:lstStyle>
          <a:p>
            <a:fld id="{BFF2B299-887C-4D5C-84E0-7D9CFE64B33C}"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503238" y="1768475"/>
            <a:ext cx="4429125" cy="3951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5084763" y="1768475"/>
            <a:ext cx="4429125" cy="3951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numeru slajdu 4"/>
          <p:cNvSpPr>
            <a:spLocks noGrp="1"/>
          </p:cNvSpPr>
          <p:nvPr>
            <p:ph type="sldNum" idx="10"/>
          </p:nvPr>
        </p:nvSpPr>
        <p:spPr/>
        <p:txBody>
          <a:bodyPr/>
          <a:lstStyle>
            <a:lvl1pPr>
              <a:defRPr/>
            </a:lvl1pPr>
          </a:lstStyle>
          <a:p>
            <a:fld id="{C64FDA98-7911-4151-BAAC-BB52897E9F79}" type="slidenum">
              <a:rPr lang="pl-PL"/>
              <a:pPr/>
              <a:t>‹#›</a:t>
            </a:fld>
            <a:endParaRPr lang="pl-PL"/>
          </a:p>
        </p:txBody>
      </p:sp>
      <p:sp>
        <p:nvSpPr>
          <p:cNvPr id="6" name="Symbol zastępczy daty 5"/>
          <p:cNvSpPr>
            <a:spLocks noGrp="1"/>
          </p:cNvSpPr>
          <p:nvPr>
            <p:ph type="dt" idx="11"/>
          </p:nvPr>
        </p:nvSpPr>
        <p:spPr/>
        <p:txBody>
          <a:bodyPr/>
          <a:lstStyle>
            <a:lvl1pPr>
              <a:defRPr/>
            </a:lvl1pPr>
          </a:lstStyle>
          <a:p>
            <a:endParaRPr lang="pl-PL"/>
          </a:p>
        </p:txBody>
      </p:sp>
      <p:sp>
        <p:nvSpPr>
          <p:cNvPr id="7" name="Symbol zastępczy stopki 6"/>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numeru slajdu 6"/>
          <p:cNvSpPr>
            <a:spLocks noGrp="1"/>
          </p:cNvSpPr>
          <p:nvPr>
            <p:ph type="sldNum" idx="10"/>
          </p:nvPr>
        </p:nvSpPr>
        <p:spPr/>
        <p:txBody>
          <a:bodyPr/>
          <a:lstStyle>
            <a:lvl1pPr>
              <a:defRPr/>
            </a:lvl1pPr>
          </a:lstStyle>
          <a:p>
            <a:fld id="{DCFA1AD8-33C8-4CCC-89AB-6865E6A9FDC0}" type="slidenum">
              <a:rPr lang="pl-PL"/>
              <a:pPr/>
              <a:t>‹#›</a:t>
            </a:fld>
            <a:endParaRPr lang="pl-PL"/>
          </a:p>
        </p:txBody>
      </p:sp>
      <p:sp>
        <p:nvSpPr>
          <p:cNvPr id="8" name="Symbol zastępczy daty 7"/>
          <p:cNvSpPr>
            <a:spLocks noGrp="1"/>
          </p:cNvSpPr>
          <p:nvPr>
            <p:ph type="dt" idx="11"/>
          </p:nvPr>
        </p:nvSpPr>
        <p:spPr/>
        <p:txBody>
          <a:bodyPr/>
          <a:lstStyle>
            <a:lvl1pPr>
              <a:defRPr/>
            </a:lvl1pPr>
          </a:lstStyle>
          <a:p>
            <a:endParaRPr lang="pl-PL"/>
          </a:p>
        </p:txBody>
      </p:sp>
      <p:sp>
        <p:nvSpPr>
          <p:cNvPr id="9" name="Symbol zastępczy stopki 8"/>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numeru slajdu 2"/>
          <p:cNvSpPr>
            <a:spLocks noGrp="1"/>
          </p:cNvSpPr>
          <p:nvPr>
            <p:ph type="sldNum" idx="10"/>
          </p:nvPr>
        </p:nvSpPr>
        <p:spPr/>
        <p:txBody>
          <a:bodyPr/>
          <a:lstStyle>
            <a:lvl1pPr>
              <a:defRPr/>
            </a:lvl1pPr>
          </a:lstStyle>
          <a:p>
            <a:fld id="{54C30F48-0070-493F-868F-D1348F830169}" type="slidenum">
              <a:rPr lang="pl-PL"/>
              <a:pPr/>
              <a:t>‹#›</a:t>
            </a:fld>
            <a:endParaRPr lang="pl-PL"/>
          </a:p>
        </p:txBody>
      </p:sp>
      <p:sp>
        <p:nvSpPr>
          <p:cNvPr id="4" name="Symbol zastępczy daty 3"/>
          <p:cNvSpPr>
            <a:spLocks noGrp="1"/>
          </p:cNvSpPr>
          <p:nvPr>
            <p:ph type="dt" idx="11"/>
          </p:nvPr>
        </p:nvSpPr>
        <p:spPr/>
        <p:txBody>
          <a:bodyPr/>
          <a:lstStyle>
            <a:lvl1pPr>
              <a:defRPr/>
            </a:lvl1pPr>
          </a:lstStyle>
          <a:p>
            <a:endParaRPr lang="pl-PL"/>
          </a:p>
        </p:txBody>
      </p:sp>
      <p:sp>
        <p:nvSpPr>
          <p:cNvPr id="5" name="Symbol zastępczy stopki 4"/>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numeru slajdu 1"/>
          <p:cNvSpPr>
            <a:spLocks noGrp="1"/>
          </p:cNvSpPr>
          <p:nvPr>
            <p:ph type="sldNum" idx="10"/>
          </p:nvPr>
        </p:nvSpPr>
        <p:spPr/>
        <p:txBody>
          <a:bodyPr/>
          <a:lstStyle>
            <a:lvl1pPr>
              <a:defRPr/>
            </a:lvl1pPr>
          </a:lstStyle>
          <a:p>
            <a:fld id="{D18F4FE5-BFA4-46E8-BE7A-F1AAD0AA6E10}" type="slidenum">
              <a:rPr lang="pl-PL"/>
              <a:pPr/>
              <a:t>‹#›</a:t>
            </a:fld>
            <a:endParaRPr lang="pl-PL"/>
          </a:p>
        </p:txBody>
      </p:sp>
      <p:sp>
        <p:nvSpPr>
          <p:cNvPr id="3" name="Symbol zastępczy daty 2"/>
          <p:cNvSpPr>
            <a:spLocks noGrp="1"/>
          </p:cNvSpPr>
          <p:nvPr>
            <p:ph type="dt" idx="11"/>
          </p:nvPr>
        </p:nvSpPr>
        <p:spPr/>
        <p:txBody>
          <a:bodyPr/>
          <a:lstStyle>
            <a:lvl1pPr>
              <a:defRPr/>
            </a:lvl1pPr>
          </a:lstStyle>
          <a:p>
            <a:endParaRPr lang="pl-PL"/>
          </a:p>
        </p:txBody>
      </p:sp>
      <p:sp>
        <p:nvSpPr>
          <p:cNvPr id="4" name="Symbol zastępczy stopki 3"/>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numeru slajdu 4"/>
          <p:cNvSpPr>
            <a:spLocks noGrp="1"/>
          </p:cNvSpPr>
          <p:nvPr>
            <p:ph type="sldNum" idx="10"/>
          </p:nvPr>
        </p:nvSpPr>
        <p:spPr/>
        <p:txBody>
          <a:bodyPr/>
          <a:lstStyle>
            <a:lvl1pPr>
              <a:defRPr/>
            </a:lvl1pPr>
          </a:lstStyle>
          <a:p>
            <a:fld id="{F3FEAC23-BF03-4905-B93E-62F72B498609}" type="slidenum">
              <a:rPr lang="pl-PL"/>
              <a:pPr/>
              <a:t>‹#›</a:t>
            </a:fld>
            <a:endParaRPr lang="pl-PL"/>
          </a:p>
        </p:txBody>
      </p:sp>
      <p:sp>
        <p:nvSpPr>
          <p:cNvPr id="6" name="Symbol zastępczy daty 5"/>
          <p:cNvSpPr>
            <a:spLocks noGrp="1"/>
          </p:cNvSpPr>
          <p:nvPr>
            <p:ph type="dt" idx="11"/>
          </p:nvPr>
        </p:nvSpPr>
        <p:spPr/>
        <p:txBody>
          <a:bodyPr/>
          <a:lstStyle>
            <a:lvl1pPr>
              <a:defRPr/>
            </a:lvl1pPr>
          </a:lstStyle>
          <a:p>
            <a:endParaRPr lang="pl-PL"/>
          </a:p>
        </p:txBody>
      </p:sp>
      <p:sp>
        <p:nvSpPr>
          <p:cNvPr id="7" name="Symbol zastępczy stopki 6"/>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numeru slajdu 4"/>
          <p:cNvSpPr>
            <a:spLocks noGrp="1"/>
          </p:cNvSpPr>
          <p:nvPr>
            <p:ph type="sldNum" idx="10"/>
          </p:nvPr>
        </p:nvSpPr>
        <p:spPr/>
        <p:txBody>
          <a:bodyPr/>
          <a:lstStyle>
            <a:lvl1pPr>
              <a:defRPr/>
            </a:lvl1pPr>
          </a:lstStyle>
          <a:p>
            <a:fld id="{9D6C2A4E-A703-46A7-BA7D-C4CD4E5EEB66}" type="slidenum">
              <a:rPr lang="pl-PL"/>
              <a:pPr/>
              <a:t>‹#›</a:t>
            </a:fld>
            <a:endParaRPr lang="pl-PL"/>
          </a:p>
        </p:txBody>
      </p:sp>
      <p:sp>
        <p:nvSpPr>
          <p:cNvPr id="6" name="Symbol zastępczy daty 5"/>
          <p:cNvSpPr>
            <a:spLocks noGrp="1"/>
          </p:cNvSpPr>
          <p:nvPr>
            <p:ph type="dt" idx="11"/>
          </p:nvPr>
        </p:nvSpPr>
        <p:spPr/>
        <p:txBody>
          <a:bodyPr/>
          <a:lstStyle>
            <a:lvl1pPr>
              <a:defRPr/>
            </a:lvl1pPr>
          </a:lstStyle>
          <a:p>
            <a:endParaRPr lang="pl-PL"/>
          </a:p>
        </p:txBody>
      </p:sp>
      <p:sp>
        <p:nvSpPr>
          <p:cNvPr id="7" name="Symbol zastępczy stopki 6"/>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FA2B13B6-4F3D-467D-9BEA-4F5BEB55542B}"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7261225" y="288925"/>
            <a:ext cx="2252663" cy="5430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503238" y="288925"/>
            <a:ext cx="6605587" cy="5430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D893A05D-27BE-4AA4-ACBA-8F0E4D9ABDDF}"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Symbol zastępczy numeru slajdu 3"/>
          <p:cNvSpPr>
            <a:spLocks noGrp="1"/>
          </p:cNvSpPr>
          <p:nvPr>
            <p:ph type="sldNum" idx="10"/>
          </p:nvPr>
        </p:nvSpPr>
        <p:spPr/>
        <p:txBody>
          <a:bodyPr/>
          <a:lstStyle>
            <a:lvl1pPr>
              <a:defRPr/>
            </a:lvl1pPr>
          </a:lstStyle>
          <a:p>
            <a:fld id="{05EECC3B-B951-4F53-9969-3EFC22A0B1F9}"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63E25AD4-FE4B-4A66-9B5A-EF8843480D3C}"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Symbol zastępczy numeru slajdu 3"/>
          <p:cNvSpPr>
            <a:spLocks noGrp="1"/>
          </p:cNvSpPr>
          <p:nvPr>
            <p:ph type="sldNum" idx="10"/>
          </p:nvPr>
        </p:nvSpPr>
        <p:spPr/>
        <p:txBody>
          <a:bodyPr/>
          <a:lstStyle>
            <a:lvl1pPr>
              <a:defRPr/>
            </a:lvl1pPr>
          </a:lstStyle>
          <a:p>
            <a:fld id="{0441836F-7E59-4ECD-AAF1-E9D541D2CBF4}"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503238" y="1768475"/>
            <a:ext cx="4429125" cy="395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5084763" y="1768475"/>
            <a:ext cx="4430712" cy="395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numeru slajdu 4"/>
          <p:cNvSpPr>
            <a:spLocks noGrp="1"/>
          </p:cNvSpPr>
          <p:nvPr>
            <p:ph type="sldNum" idx="10"/>
          </p:nvPr>
        </p:nvSpPr>
        <p:spPr/>
        <p:txBody>
          <a:bodyPr/>
          <a:lstStyle>
            <a:lvl1pPr>
              <a:defRPr/>
            </a:lvl1pPr>
          </a:lstStyle>
          <a:p>
            <a:fld id="{F08BACD1-7D38-4ED5-AC05-70321B42E8B4}" type="slidenum">
              <a:rPr lang="pl-PL"/>
              <a:pPr/>
              <a:t>‹#›</a:t>
            </a:fld>
            <a:endParaRPr lang="pl-PL"/>
          </a:p>
        </p:txBody>
      </p:sp>
      <p:sp>
        <p:nvSpPr>
          <p:cNvPr id="6" name="Symbol zastępczy daty 5"/>
          <p:cNvSpPr>
            <a:spLocks noGrp="1"/>
          </p:cNvSpPr>
          <p:nvPr>
            <p:ph type="dt" idx="11"/>
          </p:nvPr>
        </p:nvSpPr>
        <p:spPr/>
        <p:txBody>
          <a:bodyPr/>
          <a:lstStyle>
            <a:lvl1pPr>
              <a:defRPr/>
            </a:lvl1pPr>
          </a:lstStyle>
          <a:p>
            <a:endParaRPr lang="pl-PL"/>
          </a:p>
        </p:txBody>
      </p:sp>
      <p:sp>
        <p:nvSpPr>
          <p:cNvPr id="7" name="Symbol zastępczy stopki 6"/>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numeru slajdu 6"/>
          <p:cNvSpPr>
            <a:spLocks noGrp="1"/>
          </p:cNvSpPr>
          <p:nvPr>
            <p:ph type="sldNum" idx="10"/>
          </p:nvPr>
        </p:nvSpPr>
        <p:spPr/>
        <p:txBody>
          <a:bodyPr/>
          <a:lstStyle>
            <a:lvl1pPr>
              <a:defRPr/>
            </a:lvl1pPr>
          </a:lstStyle>
          <a:p>
            <a:fld id="{C865B2CB-067A-45A8-9A18-A664DB06BCDF}" type="slidenum">
              <a:rPr lang="pl-PL"/>
              <a:pPr/>
              <a:t>‹#›</a:t>
            </a:fld>
            <a:endParaRPr lang="pl-PL"/>
          </a:p>
        </p:txBody>
      </p:sp>
      <p:sp>
        <p:nvSpPr>
          <p:cNvPr id="8" name="Symbol zastępczy daty 7"/>
          <p:cNvSpPr>
            <a:spLocks noGrp="1"/>
          </p:cNvSpPr>
          <p:nvPr>
            <p:ph type="dt" idx="11"/>
          </p:nvPr>
        </p:nvSpPr>
        <p:spPr/>
        <p:txBody>
          <a:bodyPr/>
          <a:lstStyle>
            <a:lvl1pPr>
              <a:defRPr/>
            </a:lvl1pPr>
          </a:lstStyle>
          <a:p>
            <a:endParaRPr lang="pl-PL"/>
          </a:p>
        </p:txBody>
      </p:sp>
      <p:sp>
        <p:nvSpPr>
          <p:cNvPr id="9" name="Symbol zastępczy stopki 8"/>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numeru slajdu 2"/>
          <p:cNvSpPr>
            <a:spLocks noGrp="1"/>
          </p:cNvSpPr>
          <p:nvPr>
            <p:ph type="sldNum" idx="10"/>
          </p:nvPr>
        </p:nvSpPr>
        <p:spPr/>
        <p:txBody>
          <a:bodyPr/>
          <a:lstStyle>
            <a:lvl1pPr>
              <a:defRPr/>
            </a:lvl1pPr>
          </a:lstStyle>
          <a:p>
            <a:fld id="{BE19131A-0451-4729-8B60-22A4BAC0C0C6}" type="slidenum">
              <a:rPr lang="pl-PL"/>
              <a:pPr/>
              <a:t>‹#›</a:t>
            </a:fld>
            <a:endParaRPr lang="pl-PL"/>
          </a:p>
        </p:txBody>
      </p:sp>
      <p:sp>
        <p:nvSpPr>
          <p:cNvPr id="4" name="Symbol zastępczy daty 3"/>
          <p:cNvSpPr>
            <a:spLocks noGrp="1"/>
          </p:cNvSpPr>
          <p:nvPr>
            <p:ph type="dt" idx="11"/>
          </p:nvPr>
        </p:nvSpPr>
        <p:spPr/>
        <p:txBody>
          <a:bodyPr/>
          <a:lstStyle>
            <a:lvl1pPr>
              <a:defRPr/>
            </a:lvl1pPr>
          </a:lstStyle>
          <a:p>
            <a:endParaRPr lang="pl-PL"/>
          </a:p>
        </p:txBody>
      </p:sp>
      <p:sp>
        <p:nvSpPr>
          <p:cNvPr id="5" name="Symbol zastępczy stopki 4"/>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numeru slajdu 1"/>
          <p:cNvSpPr>
            <a:spLocks noGrp="1"/>
          </p:cNvSpPr>
          <p:nvPr>
            <p:ph type="sldNum" idx="10"/>
          </p:nvPr>
        </p:nvSpPr>
        <p:spPr/>
        <p:txBody>
          <a:bodyPr/>
          <a:lstStyle>
            <a:lvl1pPr>
              <a:defRPr/>
            </a:lvl1pPr>
          </a:lstStyle>
          <a:p>
            <a:fld id="{4FB21702-C4E4-4B41-A526-0D0F7EFD59B7}" type="slidenum">
              <a:rPr lang="pl-PL"/>
              <a:pPr/>
              <a:t>‹#›</a:t>
            </a:fld>
            <a:endParaRPr lang="pl-PL"/>
          </a:p>
        </p:txBody>
      </p:sp>
      <p:sp>
        <p:nvSpPr>
          <p:cNvPr id="3" name="Symbol zastępczy daty 2"/>
          <p:cNvSpPr>
            <a:spLocks noGrp="1"/>
          </p:cNvSpPr>
          <p:nvPr>
            <p:ph type="dt" idx="11"/>
          </p:nvPr>
        </p:nvSpPr>
        <p:spPr/>
        <p:txBody>
          <a:bodyPr/>
          <a:lstStyle>
            <a:lvl1pPr>
              <a:defRPr/>
            </a:lvl1pPr>
          </a:lstStyle>
          <a:p>
            <a:endParaRPr lang="pl-PL"/>
          </a:p>
        </p:txBody>
      </p:sp>
      <p:sp>
        <p:nvSpPr>
          <p:cNvPr id="4" name="Symbol zastępczy stopki 3"/>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numeru slajdu 4"/>
          <p:cNvSpPr>
            <a:spLocks noGrp="1"/>
          </p:cNvSpPr>
          <p:nvPr>
            <p:ph type="sldNum" idx="10"/>
          </p:nvPr>
        </p:nvSpPr>
        <p:spPr/>
        <p:txBody>
          <a:bodyPr/>
          <a:lstStyle>
            <a:lvl1pPr>
              <a:defRPr/>
            </a:lvl1pPr>
          </a:lstStyle>
          <a:p>
            <a:fld id="{02A6C13B-04DA-493E-8D81-BA491F227758}" type="slidenum">
              <a:rPr lang="pl-PL"/>
              <a:pPr/>
              <a:t>‹#›</a:t>
            </a:fld>
            <a:endParaRPr lang="pl-PL"/>
          </a:p>
        </p:txBody>
      </p:sp>
      <p:sp>
        <p:nvSpPr>
          <p:cNvPr id="6" name="Symbol zastępczy daty 5"/>
          <p:cNvSpPr>
            <a:spLocks noGrp="1"/>
          </p:cNvSpPr>
          <p:nvPr>
            <p:ph type="dt" idx="11"/>
          </p:nvPr>
        </p:nvSpPr>
        <p:spPr/>
        <p:txBody>
          <a:bodyPr/>
          <a:lstStyle>
            <a:lvl1pPr>
              <a:defRPr/>
            </a:lvl1pPr>
          </a:lstStyle>
          <a:p>
            <a:endParaRPr lang="pl-PL"/>
          </a:p>
        </p:txBody>
      </p:sp>
      <p:sp>
        <p:nvSpPr>
          <p:cNvPr id="7" name="Symbol zastępczy stopki 6"/>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numeru slajdu 4"/>
          <p:cNvSpPr>
            <a:spLocks noGrp="1"/>
          </p:cNvSpPr>
          <p:nvPr>
            <p:ph type="sldNum" idx="10"/>
          </p:nvPr>
        </p:nvSpPr>
        <p:spPr/>
        <p:txBody>
          <a:bodyPr/>
          <a:lstStyle>
            <a:lvl1pPr>
              <a:defRPr/>
            </a:lvl1pPr>
          </a:lstStyle>
          <a:p>
            <a:fld id="{BFFDD6C9-8AAD-4140-99DD-F05276AE0A55}" type="slidenum">
              <a:rPr lang="pl-PL"/>
              <a:pPr/>
              <a:t>‹#›</a:t>
            </a:fld>
            <a:endParaRPr lang="pl-PL"/>
          </a:p>
        </p:txBody>
      </p:sp>
      <p:sp>
        <p:nvSpPr>
          <p:cNvPr id="6" name="Symbol zastępczy daty 5"/>
          <p:cNvSpPr>
            <a:spLocks noGrp="1"/>
          </p:cNvSpPr>
          <p:nvPr>
            <p:ph type="dt" idx="11"/>
          </p:nvPr>
        </p:nvSpPr>
        <p:spPr/>
        <p:txBody>
          <a:bodyPr/>
          <a:lstStyle>
            <a:lvl1pPr>
              <a:defRPr/>
            </a:lvl1pPr>
          </a:lstStyle>
          <a:p>
            <a:endParaRPr lang="pl-PL"/>
          </a:p>
        </p:txBody>
      </p:sp>
      <p:sp>
        <p:nvSpPr>
          <p:cNvPr id="7" name="Symbol zastępczy stopki 6"/>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C53C0E0F-F213-4540-9F4E-BC4B0B76532D}"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7262813" y="277813"/>
            <a:ext cx="2252662" cy="5443537"/>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503238" y="277813"/>
            <a:ext cx="6607175" cy="5443537"/>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9DA3B2E9-1F94-43AB-9191-49D7687AF2F7}"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Symbol zastępczy numeru slajdu 3"/>
          <p:cNvSpPr>
            <a:spLocks noGrp="1"/>
          </p:cNvSpPr>
          <p:nvPr>
            <p:ph type="sldNum" idx="10"/>
          </p:nvPr>
        </p:nvSpPr>
        <p:spPr/>
        <p:txBody>
          <a:bodyPr/>
          <a:lstStyle>
            <a:lvl1pPr>
              <a:defRPr/>
            </a:lvl1pPr>
          </a:lstStyle>
          <a:p>
            <a:fld id="{4288403B-5F51-4366-99BB-5F8D636BB7C1}"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961CEF63-8677-4E86-A74B-3942E7B89F3C}"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Symbol zastępczy numeru slajdu 3"/>
          <p:cNvSpPr>
            <a:spLocks noGrp="1"/>
          </p:cNvSpPr>
          <p:nvPr>
            <p:ph type="sldNum" idx="10"/>
          </p:nvPr>
        </p:nvSpPr>
        <p:spPr/>
        <p:txBody>
          <a:bodyPr/>
          <a:lstStyle>
            <a:lvl1pPr>
              <a:defRPr/>
            </a:lvl1pPr>
          </a:lstStyle>
          <a:p>
            <a:fld id="{318556F4-9565-415B-8F45-9E59C64154F8}"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503238" y="1768475"/>
            <a:ext cx="4429125" cy="395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5084763" y="1768475"/>
            <a:ext cx="4430712" cy="3952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numeru slajdu 4"/>
          <p:cNvSpPr>
            <a:spLocks noGrp="1"/>
          </p:cNvSpPr>
          <p:nvPr>
            <p:ph type="sldNum" idx="10"/>
          </p:nvPr>
        </p:nvSpPr>
        <p:spPr/>
        <p:txBody>
          <a:bodyPr/>
          <a:lstStyle>
            <a:lvl1pPr>
              <a:defRPr/>
            </a:lvl1pPr>
          </a:lstStyle>
          <a:p>
            <a:fld id="{4E0DDD02-087D-415B-A2D1-572A486C4948}" type="slidenum">
              <a:rPr lang="pl-PL"/>
              <a:pPr/>
              <a:t>‹#›</a:t>
            </a:fld>
            <a:endParaRPr lang="pl-PL"/>
          </a:p>
        </p:txBody>
      </p:sp>
      <p:sp>
        <p:nvSpPr>
          <p:cNvPr id="6" name="Symbol zastępczy daty 5"/>
          <p:cNvSpPr>
            <a:spLocks noGrp="1"/>
          </p:cNvSpPr>
          <p:nvPr>
            <p:ph type="dt" idx="11"/>
          </p:nvPr>
        </p:nvSpPr>
        <p:spPr/>
        <p:txBody>
          <a:bodyPr/>
          <a:lstStyle>
            <a:lvl1pPr>
              <a:defRPr/>
            </a:lvl1pPr>
          </a:lstStyle>
          <a:p>
            <a:endParaRPr lang="pl-PL"/>
          </a:p>
        </p:txBody>
      </p:sp>
      <p:sp>
        <p:nvSpPr>
          <p:cNvPr id="7" name="Symbol zastępczy stopki 6"/>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numeru slajdu 6"/>
          <p:cNvSpPr>
            <a:spLocks noGrp="1"/>
          </p:cNvSpPr>
          <p:nvPr>
            <p:ph type="sldNum" idx="10"/>
          </p:nvPr>
        </p:nvSpPr>
        <p:spPr/>
        <p:txBody>
          <a:bodyPr/>
          <a:lstStyle>
            <a:lvl1pPr>
              <a:defRPr/>
            </a:lvl1pPr>
          </a:lstStyle>
          <a:p>
            <a:fld id="{357E4A85-FDEB-411D-B0B3-7958192A9024}" type="slidenum">
              <a:rPr lang="pl-PL"/>
              <a:pPr/>
              <a:t>‹#›</a:t>
            </a:fld>
            <a:endParaRPr lang="pl-PL"/>
          </a:p>
        </p:txBody>
      </p:sp>
      <p:sp>
        <p:nvSpPr>
          <p:cNvPr id="8" name="Symbol zastępczy daty 7"/>
          <p:cNvSpPr>
            <a:spLocks noGrp="1"/>
          </p:cNvSpPr>
          <p:nvPr>
            <p:ph type="dt" idx="11"/>
          </p:nvPr>
        </p:nvSpPr>
        <p:spPr/>
        <p:txBody>
          <a:bodyPr/>
          <a:lstStyle>
            <a:lvl1pPr>
              <a:defRPr/>
            </a:lvl1pPr>
          </a:lstStyle>
          <a:p>
            <a:endParaRPr lang="pl-PL"/>
          </a:p>
        </p:txBody>
      </p:sp>
      <p:sp>
        <p:nvSpPr>
          <p:cNvPr id="9" name="Symbol zastępczy stopki 8"/>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numeru slajdu 2"/>
          <p:cNvSpPr>
            <a:spLocks noGrp="1"/>
          </p:cNvSpPr>
          <p:nvPr>
            <p:ph type="sldNum" idx="10"/>
          </p:nvPr>
        </p:nvSpPr>
        <p:spPr/>
        <p:txBody>
          <a:bodyPr/>
          <a:lstStyle>
            <a:lvl1pPr>
              <a:defRPr/>
            </a:lvl1pPr>
          </a:lstStyle>
          <a:p>
            <a:fld id="{6B70AE69-F282-4972-9DE2-D7BD33655135}" type="slidenum">
              <a:rPr lang="pl-PL"/>
              <a:pPr/>
              <a:t>‹#›</a:t>
            </a:fld>
            <a:endParaRPr lang="pl-PL"/>
          </a:p>
        </p:txBody>
      </p:sp>
      <p:sp>
        <p:nvSpPr>
          <p:cNvPr id="4" name="Symbol zastępczy daty 3"/>
          <p:cNvSpPr>
            <a:spLocks noGrp="1"/>
          </p:cNvSpPr>
          <p:nvPr>
            <p:ph type="dt" idx="11"/>
          </p:nvPr>
        </p:nvSpPr>
        <p:spPr/>
        <p:txBody>
          <a:bodyPr/>
          <a:lstStyle>
            <a:lvl1pPr>
              <a:defRPr/>
            </a:lvl1pPr>
          </a:lstStyle>
          <a:p>
            <a:endParaRPr lang="pl-PL"/>
          </a:p>
        </p:txBody>
      </p:sp>
      <p:sp>
        <p:nvSpPr>
          <p:cNvPr id="5" name="Symbol zastępczy stopki 4"/>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numeru slajdu 1"/>
          <p:cNvSpPr>
            <a:spLocks noGrp="1"/>
          </p:cNvSpPr>
          <p:nvPr>
            <p:ph type="sldNum" idx="10"/>
          </p:nvPr>
        </p:nvSpPr>
        <p:spPr/>
        <p:txBody>
          <a:bodyPr/>
          <a:lstStyle>
            <a:lvl1pPr>
              <a:defRPr/>
            </a:lvl1pPr>
          </a:lstStyle>
          <a:p>
            <a:fld id="{1B2BD292-F541-486D-BAD5-E56409B09AA0}" type="slidenum">
              <a:rPr lang="pl-PL"/>
              <a:pPr/>
              <a:t>‹#›</a:t>
            </a:fld>
            <a:endParaRPr lang="pl-PL"/>
          </a:p>
        </p:txBody>
      </p:sp>
      <p:sp>
        <p:nvSpPr>
          <p:cNvPr id="3" name="Symbol zastępczy daty 2"/>
          <p:cNvSpPr>
            <a:spLocks noGrp="1"/>
          </p:cNvSpPr>
          <p:nvPr>
            <p:ph type="dt" idx="11"/>
          </p:nvPr>
        </p:nvSpPr>
        <p:spPr/>
        <p:txBody>
          <a:bodyPr/>
          <a:lstStyle>
            <a:lvl1pPr>
              <a:defRPr/>
            </a:lvl1pPr>
          </a:lstStyle>
          <a:p>
            <a:endParaRPr lang="pl-PL"/>
          </a:p>
        </p:txBody>
      </p:sp>
      <p:sp>
        <p:nvSpPr>
          <p:cNvPr id="4" name="Symbol zastępczy stopki 3"/>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numeru slajdu 4"/>
          <p:cNvSpPr>
            <a:spLocks noGrp="1"/>
          </p:cNvSpPr>
          <p:nvPr>
            <p:ph type="sldNum" idx="10"/>
          </p:nvPr>
        </p:nvSpPr>
        <p:spPr/>
        <p:txBody>
          <a:bodyPr/>
          <a:lstStyle>
            <a:lvl1pPr>
              <a:defRPr/>
            </a:lvl1pPr>
          </a:lstStyle>
          <a:p>
            <a:fld id="{BC4DE194-D79C-4E43-A90B-2E7DE2029388}" type="slidenum">
              <a:rPr lang="pl-PL"/>
              <a:pPr/>
              <a:t>‹#›</a:t>
            </a:fld>
            <a:endParaRPr lang="pl-PL"/>
          </a:p>
        </p:txBody>
      </p:sp>
      <p:sp>
        <p:nvSpPr>
          <p:cNvPr id="6" name="Symbol zastępczy daty 5"/>
          <p:cNvSpPr>
            <a:spLocks noGrp="1"/>
          </p:cNvSpPr>
          <p:nvPr>
            <p:ph type="dt" idx="11"/>
          </p:nvPr>
        </p:nvSpPr>
        <p:spPr/>
        <p:txBody>
          <a:bodyPr/>
          <a:lstStyle>
            <a:lvl1pPr>
              <a:defRPr/>
            </a:lvl1pPr>
          </a:lstStyle>
          <a:p>
            <a:endParaRPr lang="pl-PL"/>
          </a:p>
        </p:txBody>
      </p:sp>
      <p:sp>
        <p:nvSpPr>
          <p:cNvPr id="7" name="Symbol zastępczy stopki 6"/>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numeru slajdu 4"/>
          <p:cNvSpPr>
            <a:spLocks noGrp="1"/>
          </p:cNvSpPr>
          <p:nvPr>
            <p:ph type="sldNum" idx="10"/>
          </p:nvPr>
        </p:nvSpPr>
        <p:spPr/>
        <p:txBody>
          <a:bodyPr/>
          <a:lstStyle>
            <a:lvl1pPr>
              <a:defRPr/>
            </a:lvl1pPr>
          </a:lstStyle>
          <a:p>
            <a:fld id="{8132FCD4-A2D1-4D78-8C0B-CC9D08D0B691}" type="slidenum">
              <a:rPr lang="pl-PL"/>
              <a:pPr/>
              <a:t>‹#›</a:t>
            </a:fld>
            <a:endParaRPr lang="pl-PL"/>
          </a:p>
        </p:txBody>
      </p:sp>
      <p:sp>
        <p:nvSpPr>
          <p:cNvPr id="6" name="Symbol zastępczy daty 5"/>
          <p:cNvSpPr>
            <a:spLocks noGrp="1"/>
          </p:cNvSpPr>
          <p:nvPr>
            <p:ph type="dt" idx="11"/>
          </p:nvPr>
        </p:nvSpPr>
        <p:spPr/>
        <p:txBody>
          <a:bodyPr/>
          <a:lstStyle>
            <a:lvl1pPr>
              <a:defRPr/>
            </a:lvl1pPr>
          </a:lstStyle>
          <a:p>
            <a:endParaRPr lang="pl-PL"/>
          </a:p>
        </p:txBody>
      </p:sp>
      <p:sp>
        <p:nvSpPr>
          <p:cNvPr id="7" name="Symbol zastępczy stopki 6"/>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7514B305-79EC-4602-9789-CFA14229DD61}"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7262813" y="288925"/>
            <a:ext cx="2252662" cy="54324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503238" y="288925"/>
            <a:ext cx="6607175" cy="54324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numeru slajdu 3"/>
          <p:cNvSpPr>
            <a:spLocks noGrp="1"/>
          </p:cNvSpPr>
          <p:nvPr>
            <p:ph type="sldNum" idx="10"/>
          </p:nvPr>
        </p:nvSpPr>
        <p:spPr/>
        <p:txBody>
          <a:bodyPr/>
          <a:lstStyle>
            <a:lvl1pPr>
              <a:defRPr/>
            </a:lvl1pPr>
          </a:lstStyle>
          <a:p>
            <a:fld id="{93610F4E-C2D4-451B-9A87-9273F9534BDB}" type="slidenum">
              <a:rPr lang="pl-PL"/>
              <a:pPr/>
              <a:t>‹#›</a:t>
            </a:fld>
            <a:endParaRPr lang="pl-PL"/>
          </a:p>
        </p:txBody>
      </p:sp>
      <p:sp>
        <p:nvSpPr>
          <p:cNvPr id="5" name="Symbol zastępczy daty 4"/>
          <p:cNvSpPr>
            <a:spLocks noGrp="1"/>
          </p:cNvSpPr>
          <p:nvPr>
            <p:ph type="dt" idx="11"/>
          </p:nvPr>
        </p:nvSpPr>
        <p:spPr/>
        <p:txBody>
          <a:bodyPr/>
          <a:lstStyle>
            <a:lvl1pPr>
              <a:defRPr/>
            </a:lvl1pPr>
          </a:lstStyle>
          <a:p>
            <a:endParaRPr lang="pl-PL"/>
          </a:p>
        </p:txBody>
      </p:sp>
      <p:sp>
        <p:nvSpPr>
          <p:cNvPr id="6" name="Symbol zastępczy stopki 5"/>
          <p:cNvSpPr>
            <a:spLocks noGrp="1"/>
          </p:cNvSpPr>
          <p:nvPr>
            <p:ph type="ftr" idx="12"/>
          </p:nvPr>
        </p:nvSpPr>
        <p:spPr/>
        <p:txBody>
          <a:bodyPr/>
          <a:lstStyle>
            <a:lvl1pPr>
              <a:defRPr/>
            </a:lvl1pPr>
          </a:lstStyle>
          <a:p>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2.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15" cstate="print"/>
          <a:srcRect/>
          <a:stretch>
            <a:fillRect/>
          </a:stretch>
        </p:blipFill>
        <p:spPr bwMode="auto">
          <a:xfrm>
            <a:off x="539750" y="0"/>
            <a:ext cx="9144000" cy="6858000"/>
          </a:xfrm>
          <a:prstGeom prst="rect">
            <a:avLst/>
          </a:prstGeom>
          <a:noFill/>
          <a:ln w="9525" cap="flat">
            <a:noFill/>
            <a:round/>
            <a:headEnd/>
            <a:tailEnd/>
          </a:ln>
          <a:effectLst/>
        </p:spPr>
      </p:pic>
      <p:sp>
        <p:nvSpPr>
          <p:cNvPr id="1026" name="Rectangle 2"/>
          <p:cNvSpPr>
            <a:spLocks noGrp="1" noChangeArrowheads="1"/>
          </p:cNvSpPr>
          <p:nvPr>
            <p:ph type="title"/>
          </p:nvPr>
        </p:nvSpPr>
        <p:spPr bwMode="auto">
          <a:xfrm>
            <a:off x="457200" y="122238"/>
            <a:ext cx="8172450" cy="1409700"/>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Kliknij, aby edytować format tekstu tytułu</a:t>
            </a:r>
          </a:p>
        </p:txBody>
      </p:sp>
      <p:sp>
        <p:nvSpPr>
          <p:cNvPr id="1027" name="Rectangle 3"/>
          <p:cNvSpPr>
            <a:spLocks noGrp="1" noChangeArrowheads="1"/>
          </p:cNvSpPr>
          <p:nvPr>
            <p:ph type="body" idx="1"/>
          </p:nvPr>
        </p:nvSpPr>
        <p:spPr bwMode="auto">
          <a:xfrm>
            <a:off x="468313" y="1628775"/>
            <a:ext cx="8150225" cy="395287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smtClean="0"/>
              <a:t>Kliknij, aby edytować format tekstu konspektu</a:t>
            </a:r>
          </a:p>
          <a:p>
            <a:pPr lvl="1"/>
            <a:r>
              <a:rPr lang="en-GB" smtClean="0"/>
              <a:t>Drugi poziom konspektu</a:t>
            </a:r>
          </a:p>
          <a:p>
            <a:pPr lvl="2"/>
            <a:r>
              <a:rPr lang="en-GB" smtClean="0"/>
              <a:t>Trzeci poziom konspektu</a:t>
            </a:r>
          </a:p>
          <a:p>
            <a:pPr lvl="3"/>
            <a:r>
              <a:rPr lang="en-GB" smtClean="0"/>
              <a:t>Czwarty poziom konspektu</a:t>
            </a:r>
          </a:p>
          <a:p>
            <a:pPr lvl="4"/>
            <a:r>
              <a:rPr lang="en-GB" smtClean="0"/>
              <a:t>Piąty poziom konspektu</a:t>
            </a:r>
          </a:p>
          <a:p>
            <a:pPr lvl="4"/>
            <a:r>
              <a:rPr lang="en-GB" smtClean="0"/>
              <a:t>Szósty poziom konspektu</a:t>
            </a:r>
          </a:p>
          <a:p>
            <a:pPr lvl="4"/>
            <a:r>
              <a:rPr lang="en-GB" smtClean="0"/>
              <a:t>Siódmy poziom konspektu</a:t>
            </a:r>
          </a:p>
        </p:txBody>
      </p:sp>
      <p:pic>
        <p:nvPicPr>
          <p:cNvPr id="1028" name="Picture 4"/>
          <p:cNvPicPr>
            <a:picLocks noChangeAspect="1" noChangeArrowheads="1"/>
          </p:cNvPicPr>
          <p:nvPr/>
        </p:nvPicPr>
        <p:blipFill>
          <a:blip r:embed="rId16" cstate="print"/>
          <a:srcRect/>
          <a:stretch>
            <a:fillRect/>
          </a:stretch>
        </p:blipFill>
        <p:spPr bwMode="auto">
          <a:xfrm>
            <a:off x="1331913" y="6092825"/>
            <a:ext cx="1008062" cy="582613"/>
          </a:xfrm>
          <a:prstGeom prst="rect">
            <a:avLst/>
          </a:prstGeom>
          <a:noFill/>
          <a:ln w="9525" cap="flat">
            <a:noFill/>
            <a:round/>
            <a:headEnd/>
            <a:tailEnd/>
          </a:ln>
          <a:effectLst/>
        </p:spPr>
      </p:pic>
      <p:graphicFrame>
        <p:nvGraphicFramePr>
          <p:cNvPr id="1029" name="Object 5"/>
          <p:cNvGraphicFramePr>
            <a:graphicFrameLocks noChangeAspect="1"/>
          </p:cNvGraphicFramePr>
          <p:nvPr/>
        </p:nvGraphicFramePr>
        <p:xfrm>
          <a:off x="539750" y="6021388"/>
          <a:ext cx="512763" cy="679450"/>
        </p:xfrm>
        <a:graphic>
          <a:graphicData uri="http://schemas.openxmlformats.org/presentationml/2006/ole">
            <p:oleObj spid="_x0000_s1029" r:id="rId17" imgW="914400" imgH="914400" progId="">
              <p:embed/>
            </p:oleObj>
          </a:graphicData>
        </a:graphic>
      </p:graphicFrame>
      <p:sp>
        <p:nvSpPr>
          <p:cNvPr id="1030" name="Text Box 6"/>
          <p:cNvSpPr txBox="1">
            <a:spLocks noChangeArrowheads="1"/>
          </p:cNvSpPr>
          <p:nvPr/>
        </p:nvSpPr>
        <p:spPr bwMode="auto">
          <a:xfrm>
            <a:off x="6300788" y="6092825"/>
            <a:ext cx="2376487" cy="520700"/>
          </a:xfrm>
          <a:prstGeom prst="rect">
            <a:avLst/>
          </a:prstGeom>
          <a:noFill/>
          <a:ln w="9525" cap="flat">
            <a:noFill/>
            <a:round/>
            <a:headEnd/>
            <a:tailEnd/>
          </a:ln>
          <a:effectLst/>
        </p:spPr>
        <p:txBody>
          <a:bodyPr lIns="90000" tIns="46800" rIns="90000" bIns="46800">
            <a:spAutoFit/>
          </a:bodyP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400">
                <a:solidFill>
                  <a:srgbClr val="000000"/>
                </a:solidFill>
                <a:latin typeface="Minion Pro" pitchFamily="16" charset="0"/>
                <a:ea typeface="DejaVu Sans" charset="0"/>
                <a:cs typeface="DejaVu Sans" charset="0"/>
              </a:rPr>
              <a:t>www.nck.pl</a:t>
            </a:r>
          </a:p>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400">
                <a:solidFill>
                  <a:srgbClr val="000000"/>
                </a:solidFill>
                <a:latin typeface="Minion Pro" pitchFamily="16" charset="0"/>
                <a:ea typeface="DejaVu Sans" charset="0"/>
                <a:cs typeface="DejaVu Sans" charset="0"/>
              </a:rPr>
              <a:t>www.kadrakultury.pl</a:t>
            </a: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ctr" defTabSz="449263" rtl="0" fontAlgn="base">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2pPr>
      <a:lvl3pPr marL="1143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3pPr>
      <a:lvl4pPr marL="1600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4pPr>
      <a:lvl5pPr marL="20574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5pPr>
      <a:lvl6pPr marL="25146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6pPr>
      <a:lvl7pPr marL="29718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7pPr>
      <a:lvl8pPr marL="3429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8pPr>
      <a:lvl9pPr marL="3886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9pPr>
    </p:titleStyle>
    <p:bodyStyle>
      <a:lvl1pPr marL="342900" indent="-342900" algn="l" defTabSz="449263" rtl="0" fontAlgn="base">
        <a:spcBef>
          <a:spcPts val="800"/>
        </a:spcBef>
        <a:spcAft>
          <a:spcPct val="0"/>
        </a:spcAft>
        <a:buClr>
          <a:srgbClr val="000000"/>
        </a:buClr>
        <a:buSzPct val="100000"/>
        <a:buFont typeface="Times New Roman" pitchFamily="16" charset="0"/>
        <a:defRPr sz="2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j-lt"/>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j-lt"/>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j-lt"/>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j-lt"/>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j-lt"/>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j-lt"/>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j-lt"/>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j-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03238" y="288925"/>
            <a:ext cx="9012237" cy="1220788"/>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smtClean="0"/>
              <a:t>Kliknij, aby edytować format tekstu tytułu</a:t>
            </a:r>
          </a:p>
        </p:txBody>
      </p:sp>
      <p:sp>
        <p:nvSpPr>
          <p:cNvPr id="2050" name="Rectangle 2"/>
          <p:cNvSpPr>
            <a:spLocks noGrp="1" noChangeArrowheads="1"/>
          </p:cNvSpPr>
          <p:nvPr>
            <p:ph type="body" idx="1"/>
          </p:nvPr>
        </p:nvSpPr>
        <p:spPr bwMode="auto">
          <a:xfrm>
            <a:off x="503238" y="1768475"/>
            <a:ext cx="9012237" cy="3952875"/>
          </a:xfrm>
          <a:prstGeom prst="rect">
            <a:avLst/>
          </a:prstGeom>
          <a:noFill/>
          <a:ln w="9525" cap="flat">
            <a:noFill/>
            <a:round/>
            <a:headEnd/>
            <a:tailEnd/>
          </a:ln>
          <a:effectLst/>
        </p:spPr>
        <p:txBody>
          <a:bodyPr vert="horz" wrap="square" lIns="0" tIns="28080" rIns="0" bIns="0" numCol="1" anchor="t" anchorCtr="0" compatLnSpc="1">
            <a:prstTxWarp prst="textNoShape">
              <a:avLst/>
            </a:prstTxWarp>
          </a:bodyPr>
          <a:lstStyle/>
          <a:p>
            <a:pPr lvl="0"/>
            <a:r>
              <a:rPr lang="en-GB" smtClean="0"/>
              <a:t>Kliknij, aby edytować format tekstu konspektu</a:t>
            </a:r>
          </a:p>
          <a:p>
            <a:pPr lvl="1"/>
            <a:r>
              <a:rPr lang="en-GB" smtClean="0"/>
              <a:t>Drugi poziom konspektu</a:t>
            </a:r>
          </a:p>
          <a:p>
            <a:pPr lvl="2"/>
            <a:r>
              <a:rPr lang="en-GB" smtClean="0"/>
              <a:t>Trzeci poziom konspektu</a:t>
            </a:r>
          </a:p>
          <a:p>
            <a:pPr lvl="3"/>
            <a:r>
              <a:rPr lang="en-GB" smtClean="0"/>
              <a:t>Czwarty poziom konspektu</a:t>
            </a:r>
          </a:p>
          <a:p>
            <a:pPr lvl="4"/>
            <a:r>
              <a:rPr lang="en-GB" smtClean="0"/>
              <a:t>Piąty poziom konspektu</a:t>
            </a:r>
          </a:p>
          <a:p>
            <a:pPr lvl="4"/>
            <a:r>
              <a:rPr lang="en-GB" smtClean="0"/>
              <a:t>Szósty poziom konspektu</a:t>
            </a:r>
          </a:p>
          <a:p>
            <a:pPr lvl="4"/>
            <a:r>
              <a:rPr lang="en-GB" smtClean="0"/>
              <a:t>Siódmy poziom konspektu</a:t>
            </a:r>
          </a:p>
        </p:txBody>
      </p:sp>
      <p:sp>
        <p:nvSpPr>
          <p:cNvPr id="2051" name="Text Box 3"/>
          <p:cNvSpPr txBox="1">
            <a:spLocks noChangeArrowheads="1"/>
          </p:cNvSpPr>
          <p:nvPr/>
        </p:nvSpPr>
        <p:spPr bwMode="auto">
          <a:xfrm>
            <a:off x="503238" y="6886575"/>
            <a:ext cx="2336800" cy="509588"/>
          </a:xfrm>
          <a:prstGeom prst="rect">
            <a:avLst/>
          </a:prstGeom>
          <a:noFill/>
          <a:ln w="9525" cap="flat">
            <a:noFill/>
            <a:round/>
            <a:headEnd/>
            <a:tailEnd/>
          </a:ln>
          <a:effectLst/>
        </p:spPr>
        <p:txBody>
          <a:bodyPr wrap="none" anchor="ctr"/>
          <a:lstStyle/>
          <a:p>
            <a:endParaRPr lang="pl-PL"/>
          </a:p>
        </p:txBody>
      </p:sp>
      <p:sp>
        <p:nvSpPr>
          <p:cNvPr id="2052" name="Text Box 4"/>
          <p:cNvSpPr txBox="1">
            <a:spLocks noChangeArrowheads="1"/>
          </p:cNvSpPr>
          <p:nvPr/>
        </p:nvSpPr>
        <p:spPr bwMode="auto">
          <a:xfrm>
            <a:off x="3448050" y="6886575"/>
            <a:ext cx="3184525" cy="509588"/>
          </a:xfrm>
          <a:prstGeom prst="rect">
            <a:avLst/>
          </a:prstGeom>
          <a:noFill/>
          <a:ln w="9525" cap="flat">
            <a:noFill/>
            <a:round/>
            <a:headEnd/>
            <a:tailEnd/>
          </a:ln>
          <a:effectLst/>
        </p:spPr>
        <p:txBody>
          <a:bodyPr wrap="none" anchor="ctr"/>
          <a:lstStyle/>
          <a:p>
            <a:endParaRPr lang="pl-PL"/>
          </a:p>
        </p:txBody>
      </p:sp>
      <p:sp>
        <p:nvSpPr>
          <p:cNvPr id="2053" name="Rectangle 5"/>
          <p:cNvSpPr>
            <a:spLocks noGrp="1" noChangeArrowheads="1"/>
          </p:cNvSpPr>
          <p:nvPr>
            <p:ph type="sldNum"/>
          </p:nvPr>
        </p:nvSpPr>
        <p:spPr bwMode="auto">
          <a:xfrm>
            <a:off x="7227888" y="6886575"/>
            <a:ext cx="2289175" cy="46196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a:lnSpc>
                <a:spcPct val="93000"/>
              </a:lnSpc>
              <a:buClrTx/>
              <a:buFontTx/>
              <a:buNone/>
              <a:tabLst>
                <a:tab pos="449263" algn="l"/>
                <a:tab pos="898525" algn="l"/>
                <a:tab pos="1347788" algn="l"/>
                <a:tab pos="1797050" algn="l"/>
                <a:tab pos="2246313" algn="l"/>
              </a:tabLst>
              <a:defRPr sz="1400">
                <a:solidFill>
                  <a:srgbClr val="000000"/>
                </a:solidFill>
                <a:latin typeface="Times New Roman" pitchFamily="16" charset="0"/>
                <a:ea typeface="DejaVu Sans" charset="0"/>
                <a:cs typeface="DejaVu Sans" charset="0"/>
              </a:defRPr>
            </a:lvl1pPr>
          </a:lstStyle>
          <a:p>
            <a:fld id="{8A724869-D167-4450-B630-9EA82B03DEF4}" type="slidenum">
              <a:rPr lang="pl-PL"/>
              <a:pPr/>
              <a:t>‹#›</a:t>
            </a:fld>
            <a:endParaRPr lang="pl-PL"/>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44"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2pPr>
      <a:lvl3pPr marL="1143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3pPr>
      <a:lvl4pPr marL="1600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4pPr>
      <a:lvl5pPr marL="20574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503238" y="288925"/>
            <a:ext cx="9012237" cy="1220788"/>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smtClean="0"/>
              <a:t>Kliknij, aby edytować format tekstu tytułu</a:t>
            </a:r>
          </a:p>
        </p:txBody>
      </p:sp>
      <p:sp>
        <p:nvSpPr>
          <p:cNvPr id="3074" name="Rectangle 2"/>
          <p:cNvSpPr>
            <a:spLocks noGrp="1" noChangeArrowheads="1"/>
          </p:cNvSpPr>
          <p:nvPr>
            <p:ph type="body" idx="1"/>
          </p:nvPr>
        </p:nvSpPr>
        <p:spPr bwMode="auto">
          <a:xfrm>
            <a:off x="503238" y="1768475"/>
            <a:ext cx="9012237" cy="3952875"/>
          </a:xfrm>
          <a:prstGeom prst="rect">
            <a:avLst/>
          </a:prstGeom>
          <a:noFill/>
          <a:ln w="9525" cap="flat">
            <a:noFill/>
            <a:round/>
            <a:headEnd/>
            <a:tailEnd/>
          </a:ln>
          <a:effectLst/>
        </p:spPr>
        <p:txBody>
          <a:bodyPr vert="horz" wrap="square" lIns="0" tIns="28080" rIns="0" bIns="0" numCol="1" anchor="t" anchorCtr="0" compatLnSpc="1">
            <a:prstTxWarp prst="textNoShape">
              <a:avLst/>
            </a:prstTxWarp>
          </a:bodyPr>
          <a:lstStyle/>
          <a:p>
            <a:pPr lvl="0"/>
            <a:r>
              <a:rPr lang="en-GB" smtClean="0"/>
              <a:t>Kliknij, aby edytować format tekstu konspektu</a:t>
            </a:r>
          </a:p>
          <a:p>
            <a:pPr lvl="1"/>
            <a:r>
              <a:rPr lang="en-GB" smtClean="0"/>
              <a:t>Drugi poziom konspektu</a:t>
            </a:r>
          </a:p>
          <a:p>
            <a:pPr lvl="2"/>
            <a:r>
              <a:rPr lang="en-GB" smtClean="0"/>
              <a:t>Trzeci poziom konspektu</a:t>
            </a:r>
          </a:p>
          <a:p>
            <a:pPr lvl="3"/>
            <a:r>
              <a:rPr lang="en-GB" smtClean="0"/>
              <a:t>Czwarty poziom konspektu</a:t>
            </a:r>
          </a:p>
          <a:p>
            <a:pPr lvl="4"/>
            <a:r>
              <a:rPr lang="en-GB" smtClean="0"/>
              <a:t>Piąty poziom konspektu</a:t>
            </a:r>
          </a:p>
          <a:p>
            <a:pPr lvl="4"/>
            <a:r>
              <a:rPr lang="en-GB" smtClean="0"/>
              <a:t>Szósty poziom konspektu</a:t>
            </a:r>
          </a:p>
          <a:p>
            <a:pPr lvl="4"/>
            <a:r>
              <a:rPr lang="en-GB" smtClean="0"/>
              <a:t>Siódmy poziom konspektu</a:t>
            </a:r>
          </a:p>
        </p:txBody>
      </p:sp>
      <p:sp>
        <p:nvSpPr>
          <p:cNvPr id="3075" name="Text Box 3"/>
          <p:cNvSpPr txBox="1">
            <a:spLocks noChangeArrowheads="1"/>
          </p:cNvSpPr>
          <p:nvPr/>
        </p:nvSpPr>
        <p:spPr bwMode="auto">
          <a:xfrm>
            <a:off x="503238" y="6886575"/>
            <a:ext cx="2336800" cy="509588"/>
          </a:xfrm>
          <a:prstGeom prst="rect">
            <a:avLst/>
          </a:prstGeom>
          <a:noFill/>
          <a:ln w="9525" cap="flat">
            <a:noFill/>
            <a:round/>
            <a:headEnd/>
            <a:tailEnd/>
          </a:ln>
          <a:effectLst/>
        </p:spPr>
        <p:txBody>
          <a:bodyPr wrap="none" anchor="ctr"/>
          <a:lstStyle/>
          <a:p>
            <a:endParaRPr lang="pl-PL"/>
          </a:p>
        </p:txBody>
      </p:sp>
      <p:sp>
        <p:nvSpPr>
          <p:cNvPr id="3076" name="Text Box 4"/>
          <p:cNvSpPr txBox="1">
            <a:spLocks noChangeArrowheads="1"/>
          </p:cNvSpPr>
          <p:nvPr/>
        </p:nvSpPr>
        <p:spPr bwMode="auto">
          <a:xfrm>
            <a:off x="3448050" y="6886575"/>
            <a:ext cx="3184525" cy="509588"/>
          </a:xfrm>
          <a:prstGeom prst="rect">
            <a:avLst/>
          </a:prstGeom>
          <a:noFill/>
          <a:ln w="9525" cap="flat">
            <a:noFill/>
            <a:round/>
            <a:headEnd/>
            <a:tailEnd/>
          </a:ln>
          <a:effectLst/>
        </p:spPr>
        <p:txBody>
          <a:bodyPr wrap="none" anchor="ctr"/>
          <a:lstStyle/>
          <a:p>
            <a:endParaRPr lang="pl-PL"/>
          </a:p>
        </p:txBody>
      </p:sp>
      <p:sp>
        <p:nvSpPr>
          <p:cNvPr id="3077" name="Rectangle 5"/>
          <p:cNvSpPr>
            <a:spLocks noGrp="1" noChangeArrowheads="1"/>
          </p:cNvSpPr>
          <p:nvPr>
            <p:ph type="sldNum"/>
          </p:nvPr>
        </p:nvSpPr>
        <p:spPr bwMode="auto">
          <a:xfrm>
            <a:off x="7227888" y="6886575"/>
            <a:ext cx="2289175" cy="46196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a:lnSpc>
                <a:spcPct val="93000"/>
              </a:lnSpc>
              <a:buClrTx/>
              <a:buFontTx/>
              <a:buNone/>
              <a:tabLst>
                <a:tab pos="449263" algn="l"/>
                <a:tab pos="898525" algn="l"/>
                <a:tab pos="1347788" algn="l"/>
                <a:tab pos="1797050" algn="l"/>
                <a:tab pos="2246313" algn="l"/>
              </a:tabLst>
              <a:defRPr sz="1400">
                <a:solidFill>
                  <a:srgbClr val="000000"/>
                </a:solidFill>
                <a:latin typeface="Times New Roman" pitchFamily="16" charset="0"/>
                <a:ea typeface="DejaVu Sans" charset="0"/>
                <a:cs typeface="DejaVu Sans" charset="0"/>
              </a:defRPr>
            </a:lvl1pPr>
          </a:lstStyle>
          <a:p>
            <a:fld id="{9F1A1FE7-6839-448C-BC93-7579733D7D82}" type="slidenum">
              <a:rPr lang="pl-PL"/>
              <a:pPr/>
              <a:t>‹#›</a:t>
            </a:fld>
            <a:endParaRPr lang="pl-PL"/>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2pPr>
      <a:lvl3pPr marL="1143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3pPr>
      <a:lvl4pPr marL="1600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4pPr>
      <a:lvl5pPr marL="20574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503238" y="254000"/>
            <a:ext cx="9012237" cy="1287463"/>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smtClean="0"/>
              <a:t>Kliknij, aby edytować format tekstu tytułu</a:t>
            </a:r>
          </a:p>
        </p:txBody>
      </p:sp>
      <p:sp>
        <p:nvSpPr>
          <p:cNvPr id="4098" name="Rectangle 2"/>
          <p:cNvSpPr>
            <a:spLocks noGrp="1" noChangeArrowheads="1"/>
          </p:cNvSpPr>
          <p:nvPr>
            <p:ph type="body" idx="1"/>
          </p:nvPr>
        </p:nvSpPr>
        <p:spPr bwMode="auto">
          <a:xfrm>
            <a:off x="503238" y="1768475"/>
            <a:ext cx="9012237" cy="3952875"/>
          </a:xfrm>
          <a:prstGeom prst="rect">
            <a:avLst/>
          </a:prstGeom>
          <a:noFill/>
          <a:ln w="9525" cap="flat">
            <a:noFill/>
            <a:round/>
            <a:headEnd/>
            <a:tailEnd/>
          </a:ln>
          <a:effectLst/>
        </p:spPr>
        <p:txBody>
          <a:bodyPr vert="horz" wrap="square" lIns="0" tIns="7920" rIns="0" bIns="0" numCol="1" anchor="t" anchorCtr="0" compatLnSpc="1">
            <a:prstTxWarp prst="textNoShape">
              <a:avLst/>
            </a:prstTxWarp>
          </a:bodyPr>
          <a:lstStyle/>
          <a:p>
            <a:pPr lvl="0"/>
            <a:r>
              <a:rPr lang="en-GB" smtClean="0"/>
              <a:t>Kliknij, aby edytować format tekstu konspektu</a:t>
            </a:r>
          </a:p>
          <a:p>
            <a:pPr lvl="1"/>
            <a:r>
              <a:rPr lang="en-GB" smtClean="0"/>
              <a:t>Drugi poziom konspektu</a:t>
            </a:r>
          </a:p>
          <a:p>
            <a:pPr lvl="2"/>
            <a:r>
              <a:rPr lang="en-GB" smtClean="0"/>
              <a:t>Trzeci poziom konspektu</a:t>
            </a:r>
          </a:p>
          <a:p>
            <a:pPr lvl="3"/>
            <a:r>
              <a:rPr lang="en-GB" smtClean="0"/>
              <a:t>Czwarty poziom konspektu</a:t>
            </a:r>
          </a:p>
          <a:p>
            <a:pPr lvl="4"/>
            <a:r>
              <a:rPr lang="en-GB" smtClean="0"/>
              <a:t>Piąty poziom konspektu</a:t>
            </a:r>
          </a:p>
          <a:p>
            <a:pPr lvl="4"/>
            <a:r>
              <a:rPr lang="en-GB" smtClean="0"/>
              <a:t>Szósty poziom konspektu</a:t>
            </a:r>
          </a:p>
          <a:p>
            <a:pPr lvl="4"/>
            <a:r>
              <a:rPr lang="en-GB" smtClean="0"/>
              <a:t>Siódmy poziom konspektu</a:t>
            </a:r>
          </a:p>
        </p:txBody>
      </p:sp>
      <p:sp>
        <p:nvSpPr>
          <p:cNvPr id="4099" name="Text Box 3"/>
          <p:cNvSpPr txBox="1">
            <a:spLocks noChangeArrowheads="1"/>
          </p:cNvSpPr>
          <p:nvPr/>
        </p:nvSpPr>
        <p:spPr bwMode="auto">
          <a:xfrm>
            <a:off x="503238" y="6886575"/>
            <a:ext cx="2336800" cy="509588"/>
          </a:xfrm>
          <a:prstGeom prst="rect">
            <a:avLst/>
          </a:prstGeom>
          <a:noFill/>
          <a:ln w="9525" cap="flat">
            <a:noFill/>
            <a:round/>
            <a:headEnd/>
            <a:tailEnd/>
          </a:ln>
          <a:effectLst/>
        </p:spPr>
        <p:txBody>
          <a:bodyPr wrap="none" anchor="ctr"/>
          <a:lstStyle/>
          <a:p>
            <a:endParaRPr lang="pl-PL"/>
          </a:p>
        </p:txBody>
      </p:sp>
      <p:sp>
        <p:nvSpPr>
          <p:cNvPr id="4100" name="Text Box 4"/>
          <p:cNvSpPr txBox="1">
            <a:spLocks noChangeArrowheads="1"/>
          </p:cNvSpPr>
          <p:nvPr/>
        </p:nvSpPr>
        <p:spPr bwMode="auto">
          <a:xfrm>
            <a:off x="3448050" y="6886575"/>
            <a:ext cx="3184525" cy="509588"/>
          </a:xfrm>
          <a:prstGeom prst="rect">
            <a:avLst/>
          </a:prstGeom>
          <a:noFill/>
          <a:ln w="9525" cap="flat">
            <a:noFill/>
            <a:round/>
            <a:headEnd/>
            <a:tailEnd/>
          </a:ln>
          <a:effectLst/>
        </p:spPr>
        <p:txBody>
          <a:bodyPr wrap="none" anchor="ctr"/>
          <a:lstStyle/>
          <a:p>
            <a:endParaRPr lang="pl-PL"/>
          </a:p>
        </p:txBody>
      </p:sp>
      <p:sp>
        <p:nvSpPr>
          <p:cNvPr id="4101" name="Rectangle 5"/>
          <p:cNvSpPr>
            <a:spLocks noGrp="1" noChangeArrowheads="1"/>
          </p:cNvSpPr>
          <p:nvPr>
            <p:ph type="sldNum"/>
          </p:nvPr>
        </p:nvSpPr>
        <p:spPr bwMode="auto">
          <a:xfrm>
            <a:off x="7227888" y="6886575"/>
            <a:ext cx="2289175" cy="46196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a:lnSpc>
                <a:spcPct val="93000"/>
              </a:lnSpc>
              <a:buClrTx/>
              <a:buFontTx/>
              <a:buNone/>
              <a:tabLst>
                <a:tab pos="449263" algn="l"/>
                <a:tab pos="898525" algn="l"/>
                <a:tab pos="1347788" algn="l"/>
                <a:tab pos="1797050" algn="l"/>
                <a:tab pos="2246313" algn="l"/>
              </a:tabLst>
              <a:defRPr sz="1400">
                <a:solidFill>
                  <a:srgbClr val="000000"/>
                </a:solidFill>
                <a:latin typeface="Times New Roman" pitchFamily="16" charset="0"/>
                <a:ea typeface="DejaVu Sans" charset="0"/>
                <a:cs typeface="DejaVu Sans" charset="0"/>
              </a:defRPr>
            </a:lvl1pPr>
          </a:lstStyle>
          <a:p>
            <a:fld id="{00E24DFC-1B39-4AE0-9E95-6642785B4A3F}" type="slidenum">
              <a:rPr lang="pl-PL"/>
              <a:pPr/>
              <a:t>‹#›</a:t>
            </a:fld>
            <a:endParaRPr lang="pl-PL"/>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449263" rtl="0" eaLnBrk="0" fontAlgn="base" hangingPunct="0">
        <a:lnSpc>
          <a:spcPct val="98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0" fontAlgn="base" hangingPunct="0">
        <a:lnSpc>
          <a:spcPct val="98000"/>
        </a:lnSpc>
        <a:spcBef>
          <a:spcPct val="0"/>
        </a:spcBef>
        <a:spcAft>
          <a:spcPct val="0"/>
        </a:spcAft>
        <a:buClr>
          <a:srgbClr val="000000"/>
        </a:buClr>
        <a:buSzPct val="100000"/>
        <a:buFont typeface="Times New Roman" pitchFamily="16" charset="0"/>
        <a:defRPr sz="4400">
          <a:solidFill>
            <a:srgbClr val="000000"/>
          </a:solidFill>
          <a:latin typeface="DejaVu Sans" charset="0"/>
          <a:ea typeface="ＭＳ Ｐゴシック" charset="-128"/>
        </a:defRPr>
      </a:lvl2pPr>
      <a:lvl3pPr marL="1143000" indent="-228600" algn="ctr" defTabSz="449263" rtl="0" eaLnBrk="0" fontAlgn="base" hangingPunct="0">
        <a:lnSpc>
          <a:spcPct val="98000"/>
        </a:lnSpc>
        <a:spcBef>
          <a:spcPct val="0"/>
        </a:spcBef>
        <a:spcAft>
          <a:spcPct val="0"/>
        </a:spcAft>
        <a:buClr>
          <a:srgbClr val="000000"/>
        </a:buClr>
        <a:buSzPct val="100000"/>
        <a:buFont typeface="Times New Roman" pitchFamily="16" charset="0"/>
        <a:defRPr sz="4400">
          <a:solidFill>
            <a:srgbClr val="000000"/>
          </a:solidFill>
          <a:latin typeface="DejaVu Sans" charset="0"/>
          <a:ea typeface="ＭＳ Ｐゴシック" charset="-128"/>
        </a:defRPr>
      </a:lvl3pPr>
      <a:lvl4pPr marL="1600200" indent="-228600" algn="ctr" defTabSz="449263" rtl="0" eaLnBrk="0" fontAlgn="base" hangingPunct="0">
        <a:lnSpc>
          <a:spcPct val="98000"/>
        </a:lnSpc>
        <a:spcBef>
          <a:spcPct val="0"/>
        </a:spcBef>
        <a:spcAft>
          <a:spcPct val="0"/>
        </a:spcAft>
        <a:buClr>
          <a:srgbClr val="000000"/>
        </a:buClr>
        <a:buSzPct val="100000"/>
        <a:buFont typeface="Times New Roman" pitchFamily="16" charset="0"/>
        <a:defRPr sz="4400">
          <a:solidFill>
            <a:srgbClr val="000000"/>
          </a:solidFill>
          <a:latin typeface="DejaVu Sans" charset="0"/>
          <a:ea typeface="ＭＳ Ｐゴシック" charset="-128"/>
        </a:defRPr>
      </a:lvl4pPr>
      <a:lvl5pPr marL="2057400" indent="-228600" algn="ctr" defTabSz="449263" rtl="0" eaLnBrk="0" fontAlgn="base" hangingPunct="0">
        <a:lnSpc>
          <a:spcPct val="98000"/>
        </a:lnSpc>
        <a:spcBef>
          <a:spcPct val="0"/>
        </a:spcBef>
        <a:spcAft>
          <a:spcPct val="0"/>
        </a:spcAft>
        <a:buClr>
          <a:srgbClr val="000000"/>
        </a:buClr>
        <a:buSzPct val="100000"/>
        <a:buFont typeface="Times New Roman" pitchFamily="16" charset="0"/>
        <a:defRPr sz="4400">
          <a:solidFill>
            <a:srgbClr val="000000"/>
          </a:solidFill>
          <a:latin typeface="DejaVu Sans" charset="0"/>
          <a:ea typeface="ＭＳ Ｐゴシック" charset="-128"/>
        </a:defRPr>
      </a:lvl5pPr>
      <a:lvl6pPr marL="2514600" indent="-228600" algn="ctr" defTabSz="449263" rtl="0" eaLnBrk="0" fontAlgn="base" hangingPunct="0">
        <a:lnSpc>
          <a:spcPct val="98000"/>
        </a:lnSpc>
        <a:spcBef>
          <a:spcPct val="0"/>
        </a:spcBef>
        <a:spcAft>
          <a:spcPct val="0"/>
        </a:spcAft>
        <a:buClr>
          <a:srgbClr val="000000"/>
        </a:buClr>
        <a:buSzPct val="100000"/>
        <a:buFont typeface="Times New Roman" pitchFamily="16" charset="0"/>
        <a:defRPr sz="4400">
          <a:solidFill>
            <a:srgbClr val="000000"/>
          </a:solidFill>
          <a:latin typeface="DejaVu Sans" charset="0"/>
          <a:ea typeface="ＭＳ Ｐゴシック" charset="-128"/>
        </a:defRPr>
      </a:lvl6pPr>
      <a:lvl7pPr marL="2971800" indent="-228600" algn="ctr" defTabSz="449263" rtl="0" eaLnBrk="0" fontAlgn="base" hangingPunct="0">
        <a:lnSpc>
          <a:spcPct val="98000"/>
        </a:lnSpc>
        <a:spcBef>
          <a:spcPct val="0"/>
        </a:spcBef>
        <a:spcAft>
          <a:spcPct val="0"/>
        </a:spcAft>
        <a:buClr>
          <a:srgbClr val="000000"/>
        </a:buClr>
        <a:buSzPct val="100000"/>
        <a:buFont typeface="Times New Roman" pitchFamily="16" charset="0"/>
        <a:defRPr sz="4400">
          <a:solidFill>
            <a:srgbClr val="000000"/>
          </a:solidFill>
          <a:latin typeface="DejaVu Sans" charset="0"/>
          <a:ea typeface="ＭＳ Ｐゴシック" charset="-128"/>
        </a:defRPr>
      </a:lvl7pPr>
      <a:lvl8pPr marL="3429000" indent="-228600" algn="ctr" defTabSz="449263" rtl="0" eaLnBrk="0" fontAlgn="base" hangingPunct="0">
        <a:lnSpc>
          <a:spcPct val="98000"/>
        </a:lnSpc>
        <a:spcBef>
          <a:spcPct val="0"/>
        </a:spcBef>
        <a:spcAft>
          <a:spcPct val="0"/>
        </a:spcAft>
        <a:buClr>
          <a:srgbClr val="000000"/>
        </a:buClr>
        <a:buSzPct val="100000"/>
        <a:buFont typeface="Times New Roman" pitchFamily="16" charset="0"/>
        <a:defRPr sz="4400">
          <a:solidFill>
            <a:srgbClr val="000000"/>
          </a:solidFill>
          <a:latin typeface="DejaVu Sans" charset="0"/>
          <a:ea typeface="ＭＳ Ｐゴシック" charset="-128"/>
        </a:defRPr>
      </a:lvl8pPr>
      <a:lvl9pPr marL="3886200" indent="-228600" algn="ctr" defTabSz="449263" rtl="0" eaLnBrk="0" fontAlgn="base" hangingPunct="0">
        <a:lnSpc>
          <a:spcPct val="98000"/>
        </a:lnSpc>
        <a:spcBef>
          <a:spcPct val="0"/>
        </a:spcBef>
        <a:spcAft>
          <a:spcPct val="0"/>
        </a:spcAft>
        <a:buClr>
          <a:srgbClr val="000000"/>
        </a:buClr>
        <a:buSzPct val="100000"/>
        <a:buFont typeface="Times New Roman" pitchFamily="16" charset="0"/>
        <a:defRPr sz="4400">
          <a:solidFill>
            <a:srgbClr val="000000"/>
          </a:solidFill>
          <a:latin typeface="DejaVu Sans" charset="0"/>
          <a:ea typeface="ＭＳ Ｐゴシック" charset="-128"/>
        </a:defRPr>
      </a:lvl9pPr>
    </p:titleStyle>
    <p:bodyStyle>
      <a:lvl1pPr marL="342900" indent="-342900" algn="l" defTabSz="449263" rtl="0" eaLnBrk="0" fontAlgn="base" hangingPunct="0">
        <a:lnSpc>
          <a:spcPct val="98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lnSpc>
          <a:spcPct val="98000"/>
        </a:lnSpc>
        <a:spcBef>
          <a:spcPct val="0"/>
        </a:spcBef>
        <a:spcAft>
          <a:spcPts val="1138"/>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lnSpc>
          <a:spcPct val="98000"/>
        </a:lnSpc>
        <a:spcBef>
          <a:spcPct val="0"/>
        </a:spcBef>
        <a:spcAft>
          <a:spcPts val="85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lnSpc>
          <a:spcPct val="98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lnSpc>
          <a:spcPct val="98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lnSpc>
          <a:spcPct val="98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lnSpc>
          <a:spcPct val="98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lnSpc>
          <a:spcPct val="98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lnSpc>
          <a:spcPct val="98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503238" y="288925"/>
            <a:ext cx="9012237" cy="1220788"/>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smtClean="0"/>
              <a:t>Kliknij, aby edytować format tekstu tytułu</a:t>
            </a:r>
          </a:p>
        </p:txBody>
      </p:sp>
      <p:sp>
        <p:nvSpPr>
          <p:cNvPr id="5122" name="Rectangle 2"/>
          <p:cNvSpPr>
            <a:spLocks noGrp="1" noChangeArrowheads="1"/>
          </p:cNvSpPr>
          <p:nvPr>
            <p:ph type="body" idx="1"/>
          </p:nvPr>
        </p:nvSpPr>
        <p:spPr bwMode="auto">
          <a:xfrm>
            <a:off x="503238" y="1768475"/>
            <a:ext cx="9012237" cy="3952875"/>
          </a:xfrm>
          <a:prstGeom prst="rect">
            <a:avLst/>
          </a:prstGeom>
          <a:noFill/>
          <a:ln w="9525" cap="flat">
            <a:noFill/>
            <a:round/>
            <a:headEnd/>
            <a:tailEnd/>
          </a:ln>
          <a:effectLst/>
        </p:spPr>
        <p:txBody>
          <a:bodyPr vert="horz" wrap="square" lIns="0" tIns="28080" rIns="0" bIns="0" numCol="1" anchor="t" anchorCtr="0" compatLnSpc="1">
            <a:prstTxWarp prst="textNoShape">
              <a:avLst/>
            </a:prstTxWarp>
          </a:bodyPr>
          <a:lstStyle/>
          <a:p>
            <a:pPr lvl="0"/>
            <a:r>
              <a:rPr lang="en-GB" smtClean="0"/>
              <a:t>Kliknij, aby edytować format tekstu konspektu</a:t>
            </a:r>
          </a:p>
          <a:p>
            <a:pPr lvl="1"/>
            <a:r>
              <a:rPr lang="en-GB" smtClean="0"/>
              <a:t>Drugi poziom konspektu</a:t>
            </a:r>
          </a:p>
          <a:p>
            <a:pPr lvl="2"/>
            <a:r>
              <a:rPr lang="en-GB" smtClean="0"/>
              <a:t>Trzeci poziom konspektu</a:t>
            </a:r>
          </a:p>
          <a:p>
            <a:pPr lvl="3"/>
            <a:r>
              <a:rPr lang="en-GB" smtClean="0"/>
              <a:t>Czwarty poziom konspektu</a:t>
            </a:r>
          </a:p>
          <a:p>
            <a:pPr lvl="4"/>
            <a:r>
              <a:rPr lang="en-GB" smtClean="0"/>
              <a:t>Piąty poziom konspektu</a:t>
            </a:r>
          </a:p>
          <a:p>
            <a:pPr lvl="4"/>
            <a:r>
              <a:rPr lang="en-GB" smtClean="0"/>
              <a:t>Szósty poziom konspektu</a:t>
            </a:r>
          </a:p>
          <a:p>
            <a:pPr lvl="4"/>
            <a:r>
              <a:rPr lang="en-GB" smtClean="0"/>
              <a:t>Siódmy poziom konspektu</a:t>
            </a:r>
          </a:p>
        </p:txBody>
      </p:sp>
      <p:sp>
        <p:nvSpPr>
          <p:cNvPr id="5123" name="Text Box 3"/>
          <p:cNvSpPr txBox="1">
            <a:spLocks noChangeArrowheads="1"/>
          </p:cNvSpPr>
          <p:nvPr/>
        </p:nvSpPr>
        <p:spPr bwMode="auto">
          <a:xfrm>
            <a:off x="503238" y="6886575"/>
            <a:ext cx="2336800" cy="509588"/>
          </a:xfrm>
          <a:prstGeom prst="rect">
            <a:avLst/>
          </a:prstGeom>
          <a:noFill/>
          <a:ln w="9525" cap="flat">
            <a:noFill/>
            <a:round/>
            <a:headEnd/>
            <a:tailEnd/>
          </a:ln>
          <a:effectLst/>
        </p:spPr>
        <p:txBody>
          <a:bodyPr wrap="none" anchor="ctr"/>
          <a:lstStyle/>
          <a:p>
            <a:endParaRPr lang="pl-PL"/>
          </a:p>
        </p:txBody>
      </p:sp>
      <p:sp>
        <p:nvSpPr>
          <p:cNvPr id="5124" name="Text Box 4"/>
          <p:cNvSpPr txBox="1">
            <a:spLocks noChangeArrowheads="1"/>
          </p:cNvSpPr>
          <p:nvPr/>
        </p:nvSpPr>
        <p:spPr bwMode="auto">
          <a:xfrm>
            <a:off x="3448050" y="6886575"/>
            <a:ext cx="3184525" cy="509588"/>
          </a:xfrm>
          <a:prstGeom prst="rect">
            <a:avLst/>
          </a:prstGeom>
          <a:noFill/>
          <a:ln w="9525" cap="flat">
            <a:noFill/>
            <a:round/>
            <a:headEnd/>
            <a:tailEnd/>
          </a:ln>
          <a:effectLst/>
        </p:spPr>
        <p:txBody>
          <a:bodyPr wrap="none" anchor="ctr"/>
          <a:lstStyle/>
          <a:p>
            <a:endParaRPr lang="pl-PL"/>
          </a:p>
        </p:txBody>
      </p:sp>
      <p:sp>
        <p:nvSpPr>
          <p:cNvPr id="5125" name="Rectangle 5"/>
          <p:cNvSpPr>
            <a:spLocks noGrp="1" noChangeArrowheads="1"/>
          </p:cNvSpPr>
          <p:nvPr>
            <p:ph type="sldNum"/>
          </p:nvPr>
        </p:nvSpPr>
        <p:spPr bwMode="auto">
          <a:xfrm>
            <a:off x="7227888" y="6886575"/>
            <a:ext cx="2289175" cy="46196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a:lnSpc>
                <a:spcPct val="93000"/>
              </a:lnSpc>
              <a:buClrTx/>
              <a:buFontTx/>
              <a:buNone/>
              <a:tabLst>
                <a:tab pos="449263" algn="l"/>
                <a:tab pos="898525" algn="l"/>
                <a:tab pos="1347788" algn="l"/>
                <a:tab pos="1797050" algn="l"/>
                <a:tab pos="2246313" algn="l"/>
              </a:tabLst>
              <a:defRPr sz="1400">
                <a:solidFill>
                  <a:srgbClr val="000000"/>
                </a:solidFill>
                <a:latin typeface="Times New Roman" pitchFamily="16" charset="0"/>
                <a:ea typeface="DejaVu Sans" charset="0"/>
                <a:cs typeface="DejaVu Sans" charset="0"/>
              </a:defRPr>
            </a:lvl1pPr>
          </a:lstStyle>
          <a:p>
            <a:fld id="{3E46EEA1-5CD0-4D4C-A165-1334DE87E9A6}" type="slidenum">
              <a:rPr lang="pl-PL"/>
              <a:pPr/>
              <a:t>‹#›</a:t>
            </a:fld>
            <a:endParaRPr lang="pl-PL"/>
          </a:p>
        </p:txBody>
      </p:sp>
      <p:sp>
        <p:nvSpPr>
          <p:cNvPr id="5126" name="Rectangle 6"/>
          <p:cNvSpPr>
            <a:spLocks noGrp="1" noChangeArrowheads="1"/>
          </p:cNvSpPr>
          <p:nvPr>
            <p:ph type="dt"/>
          </p:nvPr>
        </p:nvSpPr>
        <p:spPr bwMode="auto">
          <a:xfrm>
            <a:off x="457200" y="6246813"/>
            <a:ext cx="2116138" cy="458787"/>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nSpc>
                <a:spcPct val="93000"/>
              </a:lnSpc>
              <a:buClrTx/>
              <a:buFontTx/>
              <a:buNone/>
              <a:tabLst>
                <a:tab pos="449263" algn="l"/>
                <a:tab pos="898525" algn="l"/>
                <a:tab pos="1347788" algn="l"/>
                <a:tab pos="1797050" algn="l"/>
              </a:tabLst>
              <a:defRPr sz="1400">
                <a:solidFill>
                  <a:srgbClr val="000000"/>
                </a:solidFill>
                <a:latin typeface="Times New Roman" pitchFamily="16" charset="0"/>
                <a:ea typeface="DejaVu Sans" charset="0"/>
                <a:cs typeface="DejaVu Sans" charset="0"/>
              </a:defRPr>
            </a:lvl1pPr>
          </a:lstStyle>
          <a:p>
            <a:endParaRPr lang="pl-PL"/>
          </a:p>
        </p:txBody>
      </p:sp>
      <p:sp>
        <p:nvSpPr>
          <p:cNvPr id="5127" name="Rectangle 7"/>
          <p:cNvSpPr>
            <a:spLocks noGrp="1" noChangeArrowheads="1"/>
          </p:cNvSpPr>
          <p:nvPr>
            <p:ph type="ftr"/>
          </p:nvPr>
        </p:nvSpPr>
        <p:spPr bwMode="auto">
          <a:xfrm>
            <a:off x="3127375" y="6246813"/>
            <a:ext cx="2884488" cy="458787"/>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lnSpc>
                <a:spcPct val="93000"/>
              </a:lnSpc>
              <a:buClrTx/>
              <a:buFontTx/>
              <a:buNone/>
              <a:tabLst>
                <a:tab pos="449263" algn="l"/>
                <a:tab pos="898525" algn="l"/>
                <a:tab pos="1347788" algn="l"/>
                <a:tab pos="1797050" algn="l"/>
                <a:tab pos="2246313" algn="l"/>
                <a:tab pos="2695575" algn="l"/>
              </a:tabLst>
              <a:defRPr sz="1400">
                <a:solidFill>
                  <a:srgbClr val="000000"/>
                </a:solidFill>
                <a:latin typeface="Times New Roman" pitchFamily="16" charset="0"/>
                <a:ea typeface="DejaVu Sans" charset="0"/>
                <a:cs typeface="DejaVu Sans" charset="0"/>
              </a:defRPr>
            </a:lvl1pPr>
          </a:lstStyle>
          <a:p>
            <a:endParaRPr lang="pl-PL"/>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2pPr>
      <a:lvl3pPr marL="1143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3pPr>
      <a:lvl4pPr marL="1600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4pPr>
      <a:lvl5pPr marL="20574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503238" y="288925"/>
            <a:ext cx="9010650" cy="121920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smtClean="0"/>
              <a:t>Kliknij, aby edytować format tekstu tytułu</a:t>
            </a:r>
          </a:p>
        </p:txBody>
      </p:sp>
      <p:sp>
        <p:nvSpPr>
          <p:cNvPr id="6146" name="Rectangle 2"/>
          <p:cNvSpPr>
            <a:spLocks noGrp="1" noChangeArrowheads="1"/>
          </p:cNvSpPr>
          <p:nvPr>
            <p:ph type="body" idx="1"/>
          </p:nvPr>
        </p:nvSpPr>
        <p:spPr bwMode="auto">
          <a:xfrm>
            <a:off x="503238" y="1768475"/>
            <a:ext cx="9010650" cy="3951288"/>
          </a:xfrm>
          <a:prstGeom prst="rect">
            <a:avLst/>
          </a:prstGeom>
          <a:noFill/>
          <a:ln w="9525" cap="flat">
            <a:noFill/>
            <a:round/>
            <a:headEnd/>
            <a:tailEnd/>
          </a:ln>
          <a:effectLst/>
        </p:spPr>
        <p:txBody>
          <a:bodyPr vert="horz" wrap="square" lIns="0" tIns="28080" rIns="0" bIns="0" numCol="1" anchor="t" anchorCtr="0" compatLnSpc="1">
            <a:prstTxWarp prst="textNoShape">
              <a:avLst/>
            </a:prstTxWarp>
          </a:bodyPr>
          <a:lstStyle/>
          <a:p>
            <a:pPr lvl="0"/>
            <a:r>
              <a:rPr lang="en-GB" smtClean="0"/>
              <a:t>Kliknij, aby edytować format tekstu konspektu</a:t>
            </a:r>
          </a:p>
          <a:p>
            <a:pPr lvl="1"/>
            <a:r>
              <a:rPr lang="en-GB" smtClean="0"/>
              <a:t>Drugi poziom konspektu</a:t>
            </a:r>
          </a:p>
          <a:p>
            <a:pPr lvl="2"/>
            <a:r>
              <a:rPr lang="en-GB" smtClean="0"/>
              <a:t>Trzeci poziom konspektu</a:t>
            </a:r>
          </a:p>
          <a:p>
            <a:pPr lvl="3"/>
            <a:r>
              <a:rPr lang="en-GB" smtClean="0"/>
              <a:t>Czwarty poziom konspektu</a:t>
            </a:r>
          </a:p>
          <a:p>
            <a:pPr lvl="4"/>
            <a:r>
              <a:rPr lang="en-GB" smtClean="0"/>
              <a:t>Piąty poziom konspektu</a:t>
            </a:r>
          </a:p>
          <a:p>
            <a:pPr lvl="4"/>
            <a:r>
              <a:rPr lang="en-GB" smtClean="0"/>
              <a:t>Szósty poziom konspektu</a:t>
            </a:r>
          </a:p>
          <a:p>
            <a:pPr lvl="4"/>
            <a:r>
              <a:rPr lang="en-GB" smtClean="0"/>
              <a:t>Siódmy poziom konspektu</a:t>
            </a:r>
          </a:p>
        </p:txBody>
      </p:sp>
      <p:sp>
        <p:nvSpPr>
          <p:cNvPr id="6147" name="Text Box 3"/>
          <p:cNvSpPr txBox="1">
            <a:spLocks noChangeArrowheads="1"/>
          </p:cNvSpPr>
          <p:nvPr/>
        </p:nvSpPr>
        <p:spPr bwMode="auto">
          <a:xfrm>
            <a:off x="503238" y="6886575"/>
            <a:ext cx="2336800" cy="509588"/>
          </a:xfrm>
          <a:prstGeom prst="rect">
            <a:avLst/>
          </a:prstGeom>
          <a:noFill/>
          <a:ln w="9525" cap="flat">
            <a:noFill/>
            <a:round/>
            <a:headEnd/>
            <a:tailEnd/>
          </a:ln>
          <a:effectLst/>
        </p:spPr>
        <p:txBody>
          <a:bodyPr wrap="none" anchor="ctr"/>
          <a:lstStyle/>
          <a:p>
            <a:endParaRPr lang="pl-PL"/>
          </a:p>
        </p:txBody>
      </p:sp>
      <p:sp>
        <p:nvSpPr>
          <p:cNvPr id="6148" name="Text Box 4"/>
          <p:cNvSpPr txBox="1">
            <a:spLocks noChangeArrowheads="1"/>
          </p:cNvSpPr>
          <p:nvPr/>
        </p:nvSpPr>
        <p:spPr bwMode="auto">
          <a:xfrm>
            <a:off x="3448050" y="6886575"/>
            <a:ext cx="3184525" cy="509588"/>
          </a:xfrm>
          <a:prstGeom prst="rect">
            <a:avLst/>
          </a:prstGeom>
          <a:noFill/>
          <a:ln w="9525" cap="flat">
            <a:noFill/>
            <a:round/>
            <a:headEnd/>
            <a:tailEnd/>
          </a:ln>
          <a:effectLst/>
        </p:spPr>
        <p:txBody>
          <a:bodyPr wrap="none" anchor="ctr"/>
          <a:lstStyle/>
          <a:p>
            <a:endParaRPr lang="pl-PL"/>
          </a:p>
        </p:txBody>
      </p:sp>
      <p:sp>
        <p:nvSpPr>
          <p:cNvPr id="6149" name="Rectangle 5"/>
          <p:cNvSpPr>
            <a:spLocks noGrp="1" noChangeArrowheads="1"/>
          </p:cNvSpPr>
          <p:nvPr>
            <p:ph type="sldNum"/>
          </p:nvPr>
        </p:nvSpPr>
        <p:spPr bwMode="auto">
          <a:xfrm>
            <a:off x="7227888" y="6886575"/>
            <a:ext cx="2287587" cy="460375"/>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a:lnSpc>
                <a:spcPct val="93000"/>
              </a:lnSpc>
              <a:buClrTx/>
              <a:buFontTx/>
              <a:buNone/>
              <a:tabLst>
                <a:tab pos="449263" algn="l"/>
                <a:tab pos="898525" algn="l"/>
                <a:tab pos="1347788" algn="l"/>
                <a:tab pos="1797050" algn="l"/>
                <a:tab pos="2246313" algn="l"/>
              </a:tabLst>
              <a:defRPr sz="1400">
                <a:solidFill>
                  <a:srgbClr val="000000"/>
                </a:solidFill>
                <a:latin typeface="Times New Roman" pitchFamily="16" charset="0"/>
                <a:ea typeface="DejaVu Sans" charset="0"/>
                <a:cs typeface="DejaVu Sans" charset="0"/>
              </a:defRPr>
            </a:lvl1pPr>
          </a:lstStyle>
          <a:p>
            <a:fld id="{1400D235-5028-4181-BEDE-4984507465A1}" type="slidenum">
              <a:rPr lang="pl-PL"/>
              <a:pPr/>
              <a:t>‹#›</a:t>
            </a:fld>
            <a:endParaRPr lang="pl-PL"/>
          </a:p>
        </p:txBody>
      </p:sp>
      <p:sp>
        <p:nvSpPr>
          <p:cNvPr id="6150" name="Rectangle 6"/>
          <p:cNvSpPr>
            <a:spLocks noGrp="1" noChangeArrowheads="1"/>
          </p:cNvSpPr>
          <p:nvPr>
            <p:ph type="dt"/>
          </p:nvPr>
        </p:nvSpPr>
        <p:spPr bwMode="auto">
          <a:xfrm>
            <a:off x="457200" y="6246813"/>
            <a:ext cx="2119313" cy="461962"/>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nSpc>
                <a:spcPct val="93000"/>
              </a:lnSpc>
              <a:buClrTx/>
              <a:buFontTx/>
              <a:buNone/>
              <a:tabLst>
                <a:tab pos="449263" algn="l"/>
                <a:tab pos="898525" algn="l"/>
                <a:tab pos="1347788" algn="l"/>
                <a:tab pos="1797050" algn="l"/>
              </a:tabLst>
              <a:defRPr sz="1400">
                <a:solidFill>
                  <a:srgbClr val="000000"/>
                </a:solidFill>
                <a:latin typeface="Times New Roman" pitchFamily="16" charset="0"/>
                <a:ea typeface="DejaVu Sans" charset="0"/>
                <a:cs typeface="DejaVu Sans" charset="0"/>
              </a:defRPr>
            </a:lvl1pPr>
          </a:lstStyle>
          <a:p>
            <a:endParaRPr lang="pl-PL"/>
          </a:p>
        </p:txBody>
      </p:sp>
      <p:sp>
        <p:nvSpPr>
          <p:cNvPr id="6151" name="Rectangle 7"/>
          <p:cNvSpPr>
            <a:spLocks noGrp="1" noChangeArrowheads="1"/>
          </p:cNvSpPr>
          <p:nvPr>
            <p:ph type="ftr"/>
          </p:nvPr>
        </p:nvSpPr>
        <p:spPr bwMode="auto">
          <a:xfrm>
            <a:off x="3127375" y="6246813"/>
            <a:ext cx="2887663" cy="461962"/>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lnSpc>
                <a:spcPct val="93000"/>
              </a:lnSpc>
              <a:buClrTx/>
              <a:buFontTx/>
              <a:buNone/>
              <a:tabLst>
                <a:tab pos="449263" algn="l"/>
                <a:tab pos="898525" algn="l"/>
                <a:tab pos="1347788" algn="l"/>
                <a:tab pos="1797050" algn="l"/>
                <a:tab pos="2246313" algn="l"/>
                <a:tab pos="2695575" algn="l"/>
              </a:tabLst>
              <a:defRPr sz="1400">
                <a:solidFill>
                  <a:srgbClr val="000000"/>
                </a:solidFill>
                <a:latin typeface="Times New Roman" pitchFamily="16" charset="0"/>
                <a:ea typeface="DejaVu Sans" charset="0"/>
                <a:cs typeface="DejaVu Sans" charset="0"/>
              </a:defRPr>
            </a:lvl1pPr>
          </a:lstStyle>
          <a:p>
            <a:endParaRPr lang="pl-PL"/>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2pPr>
      <a:lvl3pPr marL="1143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3pPr>
      <a:lvl4pPr marL="1600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4pPr>
      <a:lvl5pPr marL="20574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503238" y="277813"/>
            <a:ext cx="9012237" cy="1236662"/>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smtClean="0"/>
              <a:t>Kliknij, aby edytować format tekstu tytułu</a:t>
            </a:r>
          </a:p>
        </p:txBody>
      </p:sp>
      <p:sp>
        <p:nvSpPr>
          <p:cNvPr id="7170" name="Rectangle 2"/>
          <p:cNvSpPr>
            <a:spLocks noGrp="1" noChangeArrowheads="1"/>
          </p:cNvSpPr>
          <p:nvPr>
            <p:ph type="body" idx="1"/>
          </p:nvPr>
        </p:nvSpPr>
        <p:spPr bwMode="auto">
          <a:xfrm>
            <a:off x="503238" y="1768475"/>
            <a:ext cx="9012237" cy="3952875"/>
          </a:xfrm>
          <a:prstGeom prst="rect">
            <a:avLst/>
          </a:prstGeom>
          <a:noFill/>
          <a:ln w="9525" cap="flat">
            <a:noFill/>
            <a:round/>
            <a:headEnd/>
            <a:tailEnd/>
          </a:ln>
          <a:effectLst/>
        </p:spPr>
        <p:txBody>
          <a:bodyPr vert="horz" wrap="square" lIns="0" tIns="28080" rIns="0" bIns="0" numCol="1" anchor="t" anchorCtr="0" compatLnSpc="1">
            <a:prstTxWarp prst="textNoShape">
              <a:avLst/>
            </a:prstTxWarp>
          </a:bodyPr>
          <a:lstStyle/>
          <a:p>
            <a:pPr lvl="0"/>
            <a:r>
              <a:rPr lang="en-GB" smtClean="0"/>
              <a:t>Kliknij, aby edytować format tekstu konspektu</a:t>
            </a:r>
          </a:p>
          <a:p>
            <a:pPr lvl="1"/>
            <a:r>
              <a:rPr lang="en-GB" smtClean="0"/>
              <a:t>Drugi poziom konspektu</a:t>
            </a:r>
          </a:p>
          <a:p>
            <a:pPr lvl="2"/>
            <a:r>
              <a:rPr lang="en-GB" smtClean="0"/>
              <a:t>Trzeci poziom konspektu</a:t>
            </a:r>
          </a:p>
          <a:p>
            <a:pPr lvl="3"/>
            <a:r>
              <a:rPr lang="en-GB" smtClean="0"/>
              <a:t>Czwarty poziom konspektu</a:t>
            </a:r>
          </a:p>
          <a:p>
            <a:pPr lvl="4"/>
            <a:r>
              <a:rPr lang="en-GB" smtClean="0"/>
              <a:t>Piąty poziom konspektu</a:t>
            </a:r>
          </a:p>
          <a:p>
            <a:pPr lvl="4"/>
            <a:r>
              <a:rPr lang="en-GB" smtClean="0"/>
              <a:t>Szósty poziom konspektu</a:t>
            </a:r>
          </a:p>
          <a:p>
            <a:pPr lvl="4"/>
            <a:r>
              <a:rPr lang="en-GB" smtClean="0"/>
              <a:t>Siódmy poziom konspektu</a:t>
            </a:r>
          </a:p>
        </p:txBody>
      </p:sp>
      <p:sp>
        <p:nvSpPr>
          <p:cNvPr id="7171" name="Text Box 3"/>
          <p:cNvSpPr txBox="1">
            <a:spLocks noChangeArrowheads="1"/>
          </p:cNvSpPr>
          <p:nvPr/>
        </p:nvSpPr>
        <p:spPr bwMode="auto">
          <a:xfrm>
            <a:off x="503238" y="6886575"/>
            <a:ext cx="2336800" cy="509588"/>
          </a:xfrm>
          <a:prstGeom prst="rect">
            <a:avLst/>
          </a:prstGeom>
          <a:noFill/>
          <a:ln w="9525" cap="flat">
            <a:noFill/>
            <a:round/>
            <a:headEnd/>
            <a:tailEnd/>
          </a:ln>
          <a:effectLst/>
        </p:spPr>
        <p:txBody>
          <a:bodyPr wrap="none" anchor="ctr"/>
          <a:lstStyle/>
          <a:p>
            <a:endParaRPr lang="pl-PL"/>
          </a:p>
        </p:txBody>
      </p:sp>
      <p:sp>
        <p:nvSpPr>
          <p:cNvPr id="7172" name="Text Box 4"/>
          <p:cNvSpPr txBox="1">
            <a:spLocks noChangeArrowheads="1"/>
          </p:cNvSpPr>
          <p:nvPr/>
        </p:nvSpPr>
        <p:spPr bwMode="auto">
          <a:xfrm>
            <a:off x="3448050" y="6886575"/>
            <a:ext cx="3184525" cy="509588"/>
          </a:xfrm>
          <a:prstGeom prst="rect">
            <a:avLst/>
          </a:prstGeom>
          <a:noFill/>
          <a:ln w="9525" cap="flat">
            <a:noFill/>
            <a:round/>
            <a:headEnd/>
            <a:tailEnd/>
          </a:ln>
          <a:effectLst/>
        </p:spPr>
        <p:txBody>
          <a:bodyPr wrap="none" anchor="ctr"/>
          <a:lstStyle/>
          <a:p>
            <a:endParaRPr lang="pl-PL"/>
          </a:p>
        </p:txBody>
      </p:sp>
      <p:sp>
        <p:nvSpPr>
          <p:cNvPr id="7173" name="Rectangle 5"/>
          <p:cNvSpPr>
            <a:spLocks noGrp="1" noChangeArrowheads="1"/>
          </p:cNvSpPr>
          <p:nvPr>
            <p:ph type="sldNum"/>
          </p:nvPr>
        </p:nvSpPr>
        <p:spPr bwMode="auto">
          <a:xfrm>
            <a:off x="7227888" y="6886575"/>
            <a:ext cx="2289175" cy="46196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a:lnSpc>
                <a:spcPct val="93000"/>
              </a:lnSpc>
              <a:buClrTx/>
              <a:buFontTx/>
              <a:buNone/>
              <a:tabLst>
                <a:tab pos="449263" algn="l"/>
                <a:tab pos="898525" algn="l"/>
                <a:tab pos="1347788" algn="l"/>
                <a:tab pos="1797050" algn="l"/>
                <a:tab pos="2246313" algn="l"/>
              </a:tabLst>
              <a:defRPr sz="1400">
                <a:solidFill>
                  <a:srgbClr val="000000"/>
                </a:solidFill>
                <a:latin typeface="Times New Roman" pitchFamily="16" charset="0"/>
                <a:ea typeface="Lucida Sans Unicode" charset="0"/>
                <a:cs typeface="Lucida Sans Unicode" charset="0"/>
              </a:defRPr>
            </a:lvl1pPr>
          </a:lstStyle>
          <a:p>
            <a:fld id="{84A50746-D9AF-4507-8534-39576C25EEA7}" type="slidenum">
              <a:rPr lang="pl-PL"/>
              <a:pPr/>
              <a:t>‹#›</a:t>
            </a:fld>
            <a:endParaRPr lang="pl-PL"/>
          </a:p>
        </p:txBody>
      </p:sp>
      <p:sp>
        <p:nvSpPr>
          <p:cNvPr id="7174" name="Rectangle 6"/>
          <p:cNvSpPr>
            <a:spLocks noGrp="1" noChangeArrowheads="1"/>
          </p:cNvSpPr>
          <p:nvPr>
            <p:ph type="dt"/>
          </p:nvPr>
        </p:nvSpPr>
        <p:spPr bwMode="auto">
          <a:xfrm>
            <a:off x="457200" y="6246813"/>
            <a:ext cx="2122488" cy="465137"/>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nSpc>
                <a:spcPct val="93000"/>
              </a:lnSpc>
              <a:buClrTx/>
              <a:buFontTx/>
              <a:buNone/>
              <a:tabLst>
                <a:tab pos="449263" algn="l"/>
                <a:tab pos="898525" algn="l"/>
                <a:tab pos="1347788" algn="l"/>
                <a:tab pos="1797050" algn="l"/>
              </a:tabLst>
              <a:defRPr sz="1400">
                <a:solidFill>
                  <a:srgbClr val="000000"/>
                </a:solidFill>
                <a:latin typeface="Times New Roman" pitchFamily="16" charset="0"/>
                <a:ea typeface="DejaVu Sans" charset="0"/>
                <a:cs typeface="DejaVu Sans" charset="0"/>
              </a:defRPr>
            </a:lvl1pPr>
          </a:lstStyle>
          <a:p>
            <a:endParaRPr lang="pl-PL"/>
          </a:p>
        </p:txBody>
      </p:sp>
      <p:sp>
        <p:nvSpPr>
          <p:cNvPr id="7175" name="Rectangle 7"/>
          <p:cNvSpPr>
            <a:spLocks noGrp="1" noChangeArrowheads="1"/>
          </p:cNvSpPr>
          <p:nvPr>
            <p:ph type="ftr"/>
          </p:nvPr>
        </p:nvSpPr>
        <p:spPr bwMode="auto">
          <a:xfrm>
            <a:off x="3127375" y="6246813"/>
            <a:ext cx="2890838" cy="465137"/>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lnSpc>
                <a:spcPct val="93000"/>
              </a:lnSpc>
              <a:buClrTx/>
              <a:buFontTx/>
              <a:buNone/>
              <a:tabLst>
                <a:tab pos="449263" algn="l"/>
                <a:tab pos="898525" algn="l"/>
                <a:tab pos="1347788" algn="l"/>
                <a:tab pos="1797050" algn="l"/>
                <a:tab pos="2246313" algn="l"/>
                <a:tab pos="2695575" algn="l"/>
              </a:tabLst>
              <a:defRPr sz="1400">
                <a:solidFill>
                  <a:srgbClr val="000000"/>
                </a:solidFill>
                <a:latin typeface="Times New Roman" pitchFamily="16" charset="0"/>
                <a:ea typeface="DejaVu Sans" charset="0"/>
                <a:cs typeface="DejaVu Sans" charset="0"/>
              </a:defRPr>
            </a:lvl1pPr>
          </a:lstStyle>
          <a:p>
            <a:endParaRPr lang="pl-PL"/>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2pPr>
      <a:lvl3pPr marL="1143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3pPr>
      <a:lvl4pPr marL="1600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4pPr>
      <a:lvl5pPr marL="20574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503238" y="288925"/>
            <a:ext cx="9012237" cy="1220788"/>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smtClean="0"/>
              <a:t>Kliknij, aby edytować format tekstu tytułu</a:t>
            </a:r>
          </a:p>
        </p:txBody>
      </p:sp>
      <p:sp>
        <p:nvSpPr>
          <p:cNvPr id="8194" name="Rectangle 2"/>
          <p:cNvSpPr>
            <a:spLocks noGrp="1" noChangeArrowheads="1"/>
          </p:cNvSpPr>
          <p:nvPr>
            <p:ph type="body" idx="1"/>
          </p:nvPr>
        </p:nvSpPr>
        <p:spPr bwMode="auto">
          <a:xfrm>
            <a:off x="503238" y="1768475"/>
            <a:ext cx="9012237" cy="3952875"/>
          </a:xfrm>
          <a:prstGeom prst="rect">
            <a:avLst/>
          </a:prstGeom>
          <a:noFill/>
          <a:ln w="9525" cap="flat">
            <a:noFill/>
            <a:round/>
            <a:headEnd/>
            <a:tailEnd/>
          </a:ln>
          <a:effectLst/>
        </p:spPr>
        <p:txBody>
          <a:bodyPr vert="horz" wrap="square" lIns="0" tIns="28080" rIns="0" bIns="0" numCol="1" anchor="t" anchorCtr="0" compatLnSpc="1">
            <a:prstTxWarp prst="textNoShape">
              <a:avLst/>
            </a:prstTxWarp>
          </a:bodyPr>
          <a:lstStyle/>
          <a:p>
            <a:pPr lvl="0"/>
            <a:r>
              <a:rPr lang="en-GB" smtClean="0"/>
              <a:t>Kliknij, aby edytować format tekstu konspektu</a:t>
            </a:r>
          </a:p>
          <a:p>
            <a:pPr lvl="1"/>
            <a:r>
              <a:rPr lang="en-GB" smtClean="0"/>
              <a:t>Drugi poziom konspektu</a:t>
            </a:r>
          </a:p>
          <a:p>
            <a:pPr lvl="2"/>
            <a:r>
              <a:rPr lang="en-GB" smtClean="0"/>
              <a:t>Trzeci poziom konspektu</a:t>
            </a:r>
          </a:p>
          <a:p>
            <a:pPr lvl="3"/>
            <a:r>
              <a:rPr lang="en-GB" smtClean="0"/>
              <a:t>Czwarty poziom konspektu</a:t>
            </a:r>
          </a:p>
          <a:p>
            <a:pPr lvl="4"/>
            <a:r>
              <a:rPr lang="en-GB" smtClean="0"/>
              <a:t>Piąty poziom konspektu</a:t>
            </a:r>
          </a:p>
          <a:p>
            <a:pPr lvl="4"/>
            <a:r>
              <a:rPr lang="en-GB" smtClean="0"/>
              <a:t>Szósty poziom konspektu</a:t>
            </a:r>
          </a:p>
          <a:p>
            <a:pPr lvl="4"/>
            <a:r>
              <a:rPr lang="en-GB" smtClean="0"/>
              <a:t>Siódmy poziom konspektu</a:t>
            </a:r>
          </a:p>
        </p:txBody>
      </p:sp>
      <p:sp>
        <p:nvSpPr>
          <p:cNvPr id="8195" name="Text Box 3"/>
          <p:cNvSpPr txBox="1">
            <a:spLocks noChangeArrowheads="1"/>
          </p:cNvSpPr>
          <p:nvPr/>
        </p:nvSpPr>
        <p:spPr bwMode="auto">
          <a:xfrm>
            <a:off x="503238" y="6886575"/>
            <a:ext cx="2336800" cy="509588"/>
          </a:xfrm>
          <a:prstGeom prst="rect">
            <a:avLst/>
          </a:prstGeom>
          <a:noFill/>
          <a:ln w="9525" cap="flat">
            <a:noFill/>
            <a:round/>
            <a:headEnd/>
            <a:tailEnd/>
          </a:ln>
          <a:effectLst/>
        </p:spPr>
        <p:txBody>
          <a:bodyPr wrap="none" anchor="ctr"/>
          <a:lstStyle/>
          <a:p>
            <a:endParaRPr lang="pl-PL"/>
          </a:p>
        </p:txBody>
      </p:sp>
      <p:sp>
        <p:nvSpPr>
          <p:cNvPr id="8196" name="Text Box 4"/>
          <p:cNvSpPr txBox="1">
            <a:spLocks noChangeArrowheads="1"/>
          </p:cNvSpPr>
          <p:nvPr/>
        </p:nvSpPr>
        <p:spPr bwMode="auto">
          <a:xfrm>
            <a:off x="3448050" y="6886575"/>
            <a:ext cx="3184525" cy="509588"/>
          </a:xfrm>
          <a:prstGeom prst="rect">
            <a:avLst/>
          </a:prstGeom>
          <a:noFill/>
          <a:ln w="9525" cap="flat">
            <a:noFill/>
            <a:round/>
            <a:headEnd/>
            <a:tailEnd/>
          </a:ln>
          <a:effectLst/>
        </p:spPr>
        <p:txBody>
          <a:bodyPr wrap="none" anchor="ctr"/>
          <a:lstStyle/>
          <a:p>
            <a:endParaRPr lang="pl-PL"/>
          </a:p>
        </p:txBody>
      </p:sp>
      <p:sp>
        <p:nvSpPr>
          <p:cNvPr id="8197" name="Rectangle 5"/>
          <p:cNvSpPr>
            <a:spLocks noGrp="1" noChangeArrowheads="1"/>
          </p:cNvSpPr>
          <p:nvPr>
            <p:ph type="sldNum"/>
          </p:nvPr>
        </p:nvSpPr>
        <p:spPr bwMode="auto">
          <a:xfrm>
            <a:off x="7227888" y="6886575"/>
            <a:ext cx="2289175" cy="46196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a:lnSpc>
                <a:spcPct val="93000"/>
              </a:lnSpc>
              <a:buClrTx/>
              <a:buFontTx/>
              <a:buNone/>
              <a:tabLst>
                <a:tab pos="449263" algn="l"/>
                <a:tab pos="898525" algn="l"/>
                <a:tab pos="1347788" algn="l"/>
                <a:tab pos="1797050" algn="l"/>
                <a:tab pos="2246313" algn="l"/>
              </a:tabLst>
              <a:defRPr sz="1400">
                <a:solidFill>
                  <a:srgbClr val="000000"/>
                </a:solidFill>
                <a:latin typeface="Times New Roman" pitchFamily="16" charset="0"/>
                <a:ea typeface="DejaVu Sans" charset="0"/>
                <a:cs typeface="DejaVu Sans" charset="0"/>
              </a:defRPr>
            </a:lvl1pPr>
          </a:lstStyle>
          <a:p>
            <a:fld id="{D38EF9D8-EBD9-4DA0-BDD5-E87114435483}" type="slidenum">
              <a:rPr lang="pl-PL"/>
              <a:pPr/>
              <a:t>‹#›</a:t>
            </a:fld>
            <a:endParaRPr lang="pl-PL"/>
          </a:p>
        </p:txBody>
      </p:sp>
      <p:sp>
        <p:nvSpPr>
          <p:cNvPr id="8198" name="Rectangle 6"/>
          <p:cNvSpPr>
            <a:spLocks noGrp="1" noChangeArrowheads="1"/>
          </p:cNvSpPr>
          <p:nvPr>
            <p:ph type="dt"/>
          </p:nvPr>
        </p:nvSpPr>
        <p:spPr bwMode="auto">
          <a:xfrm>
            <a:off x="457200" y="6246813"/>
            <a:ext cx="2125663" cy="468312"/>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nSpc>
                <a:spcPct val="93000"/>
              </a:lnSpc>
              <a:buClrTx/>
              <a:buFontTx/>
              <a:buNone/>
              <a:tabLst>
                <a:tab pos="449263" algn="l"/>
                <a:tab pos="898525" algn="l"/>
                <a:tab pos="1347788" algn="l"/>
                <a:tab pos="1797050" algn="l"/>
              </a:tabLst>
              <a:defRPr sz="1400">
                <a:solidFill>
                  <a:srgbClr val="000000"/>
                </a:solidFill>
                <a:latin typeface="Times New Roman" pitchFamily="16" charset="0"/>
                <a:ea typeface="DejaVu Sans" charset="0"/>
                <a:cs typeface="DejaVu Sans" charset="0"/>
              </a:defRPr>
            </a:lvl1pPr>
          </a:lstStyle>
          <a:p>
            <a:endParaRPr lang="pl-PL"/>
          </a:p>
        </p:txBody>
      </p:sp>
      <p:sp>
        <p:nvSpPr>
          <p:cNvPr id="8199" name="Rectangle 7"/>
          <p:cNvSpPr>
            <a:spLocks noGrp="1" noChangeArrowheads="1"/>
          </p:cNvSpPr>
          <p:nvPr>
            <p:ph type="ftr"/>
          </p:nvPr>
        </p:nvSpPr>
        <p:spPr bwMode="auto">
          <a:xfrm>
            <a:off x="3127375" y="6246813"/>
            <a:ext cx="2894013" cy="468312"/>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lnSpc>
                <a:spcPct val="93000"/>
              </a:lnSpc>
              <a:buClrTx/>
              <a:buFontTx/>
              <a:buNone/>
              <a:tabLst>
                <a:tab pos="449263" algn="l"/>
                <a:tab pos="898525" algn="l"/>
                <a:tab pos="1347788" algn="l"/>
                <a:tab pos="1797050" algn="l"/>
                <a:tab pos="2246313" algn="l"/>
                <a:tab pos="2695575" algn="l"/>
              </a:tabLst>
              <a:defRPr sz="1400">
                <a:solidFill>
                  <a:srgbClr val="000000"/>
                </a:solidFill>
                <a:latin typeface="Times New Roman" pitchFamily="16" charset="0"/>
                <a:ea typeface="DejaVu Sans" charset="0"/>
                <a:cs typeface="DejaVu Sans" charset="0"/>
              </a:defRPr>
            </a:lvl1pPr>
          </a:lstStyle>
          <a:p>
            <a:endParaRPr lang="pl-PL"/>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2pPr>
      <a:lvl3pPr marL="1143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3pPr>
      <a:lvl4pPr marL="1600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4pPr>
      <a:lvl5pPr marL="20574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charset="-128"/>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4.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69.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69.xml"/><Relationship Id="rId6" Type="http://schemas.openxmlformats.org/officeDocument/2006/relationships/hyperlink" Target="http://polona.pl/"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69.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69.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hyperlink" Target="http://www.pexels.com/"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69.xml"/><Relationship Id="rId6" Type="http://schemas.openxmlformats.org/officeDocument/2006/relationships/image" Target="../media/image49.png"/><Relationship Id="rId11" Type="http://schemas.openxmlformats.org/officeDocument/2006/relationships/image" Target="../media/image59.png"/><Relationship Id="rId5" Type="http://schemas.openxmlformats.org/officeDocument/2006/relationships/image" Target="../media/image39.png"/><Relationship Id="rId10" Type="http://schemas.openxmlformats.org/officeDocument/2006/relationships/image" Target="../media/image58.png"/><Relationship Id="rId4" Type="http://schemas.openxmlformats.org/officeDocument/2006/relationships/image" Target="../media/image29.png"/><Relationship Id="rId9"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hyperlink" Target="http://creativecommons.pl/poznaj-licencje-creative-common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hyperlink" Target="http://creativecommons.org/choose" TargetMode="Externa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58.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58.xml"/><Relationship Id="rId6" Type="http://schemas.openxmlformats.org/officeDocument/2006/relationships/image" Target="../media/image64.jpeg"/><Relationship Id="rId5" Type="http://schemas.openxmlformats.org/officeDocument/2006/relationships/hyperlink" Target="https://creativecommons.org/licenses/by/3.0/pl/" TargetMode="External"/><Relationship Id="rId4" Type="http://schemas.openxmlformats.org/officeDocument/2006/relationships/hyperlink" Target="https://www.flickr.com/photos/futuredu/1557524313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58.xml"/><Relationship Id="rId4" Type="http://schemas.openxmlformats.org/officeDocument/2006/relationships/hyperlink" Target="http://creativecommons.org/licenses/by/3.0/deed.p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58.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hyperlink" Target="http://www.google.pl/advanced_search"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8.xml"/><Relationship Id="rId5" Type="http://schemas.openxmlformats.org/officeDocument/2006/relationships/hyperlink" Target="http://koed.org.pl/wzory-umow/" TargetMode="External"/><Relationship Id="rId4" Type="http://schemas.openxmlformats.org/officeDocument/2006/relationships/hyperlink" Target="http://creativecommons.pl/wzory-umow-dla-ngo/"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85.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85.xml"/><Relationship Id="rId5" Type="http://schemas.openxmlformats.org/officeDocument/2006/relationships/image" Target="../media/image69.png"/><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85.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85.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85.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85.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85.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85.xm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85.xml"/><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63.xml"/><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4535488" y="6480175"/>
            <a:ext cx="3960812" cy="431800"/>
          </a:xfrm>
          <a:prstGeom prst="rect">
            <a:avLst/>
          </a:prstGeom>
          <a:noFill/>
          <a:ln w="9525" cap="flat">
            <a:noFill/>
            <a:round/>
            <a:headEnd/>
            <a:tailEnd/>
          </a:ln>
          <a:effectLst/>
        </p:spPr>
        <p:txBody>
          <a:bodyPr lIns="90000" tIns="46800" rIns="90000" bIns="46800"/>
          <a:lstStyle/>
          <a:p>
            <a:pPr algn="r">
              <a:spcBef>
                <a:spcPts val="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400">
                <a:solidFill>
                  <a:srgbClr val="000000"/>
                </a:solidFill>
                <a:latin typeface="Ubuntu" charset="0"/>
                <a:cs typeface="Arial Unicode MS" pitchFamily="32" charset="0"/>
              </a:rPr>
              <a:t>Kamil Śliwowski, Creative Commons Polska</a:t>
            </a:r>
          </a:p>
        </p:txBody>
      </p:sp>
      <p:pic>
        <p:nvPicPr>
          <p:cNvPr id="10242" name="Picture 2"/>
          <p:cNvPicPr>
            <a:picLocks noChangeAspect="1" noChangeArrowheads="1"/>
          </p:cNvPicPr>
          <p:nvPr/>
        </p:nvPicPr>
        <p:blipFill>
          <a:blip r:embed="rId4" cstate="print"/>
          <a:srcRect/>
          <a:stretch>
            <a:fillRect/>
          </a:stretch>
        </p:blipFill>
        <p:spPr bwMode="auto">
          <a:xfrm>
            <a:off x="1169988" y="2205038"/>
            <a:ext cx="6823075" cy="3194050"/>
          </a:xfrm>
          <a:prstGeom prst="rect">
            <a:avLst/>
          </a:prstGeom>
          <a:noFill/>
          <a:ln w="9525" cap="flat">
            <a:noFill/>
            <a:round/>
            <a:headEnd/>
            <a:tailEnd/>
          </a:ln>
          <a:effectLst/>
        </p:spPr>
      </p:pic>
      <p:sp>
        <p:nvSpPr>
          <p:cNvPr id="10243" name="Text Box 3"/>
          <p:cNvSpPr txBox="1">
            <a:spLocks noChangeArrowheads="1"/>
          </p:cNvSpPr>
          <p:nvPr/>
        </p:nvSpPr>
        <p:spPr bwMode="auto">
          <a:xfrm>
            <a:off x="863600" y="576263"/>
            <a:ext cx="8064500" cy="1552575"/>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800" b="1">
                <a:solidFill>
                  <a:srgbClr val="000000"/>
                </a:solidFill>
                <a:ea typeface="DejaVu Sans" charset="0"/>
                <a:cs typeface="DejaVu Sans" charset="0"/>
              </a:rPr>
              <a:t>Prawo autorskie i licencje Creative Commons w NGO.</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800" b="1">
                <a:solidFill>
                  <a:srgbClr val="000000"/>
                </a:solidFill>
                <a:ea typeface="DejaVu Sans" charset="0"/>
                <a:cs typeface="DejaVu Sans" charset="0"/>
              </a:rPr>
              <a:t>Jak efektywnie je stosować?</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4" cstate="print"/>
          <a:srcRect/>
          <a:stretch>
            <a:fillRect/>
          </a:stretch>
        </p:blipFill>
        <p:spPr bwMode="auto">
          <a:xfrm>
            <a:off x="-15875" y="1177925"/>
            <a:ext cx="9144000" cy="4478338"/>
          </a:xfrm>
          <a:prstGeom prst="rect">
            <a:avLst/>
          </a:prstGeom>
          <a:blipFill dpi="0" rotWithShape="0">
            <a:blip r:embed="rId5" cstate="print"/>
            <a:srcRect/>
            <a:tile tx="0" ty="0" sx="100000" sy="100000" flip="none" algn="tl"/>
          </a:blipFill>
          <a:ln w="9360" cap="sq">
            <a:solidFill>
              <a:srgbClr val="808080"/>
            </a:solidFill>
            <a:round/>
            <a:headEnd/>
            <a:tailEnd/>
          </a:ln>
          <a:effectLst/>
        </p:spPr>
      </p:pic>
      <p:sp>
        <p:nvSpPr>
          <p:cNvPr id="19458" name="Text Box 2"/>
          <p:cNvSpPr txBox="1">
            <a:spLocks noChangeArrowheads="1"/>
          </p:cNvSpPr>
          <p:nvPr/>
        </p:nvSpPr>
        <p:spPr bwMode="auto">
          <a:xfrm>
            <a:off x="23813" y="6594475"/>
            <a:ext cx="2855912" cy="242888"/>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000">
                <a:solidFill>
                  <a:srgbClr val="000000"/>
                </a:solidFill>
                <a:latin typeface="Ubuntu" charset="0"/>
                <a:ea typeface="DejaVu Sans" charset="0"/>
                <a:cs typeface="DejaVu Sans" charset="0"/>
              </a:rPr>
              <a:t>Grafika. Piotr Chuchla/Centrum Cyfrowe, CC BY</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457200" y="127000"/>
            <a:ext cx="8228013" cy="1438275"/>
          </a:xfrm>
          <a:ln/>
        </p:spPr>
        <p:txBody>
          <a:bodyPr lIns="90000" tIns="46800" rIns="90000" bIns="46800"/>
          <a:lstStyle/>
          <a:p>
            <a:pPr marL="215900" indent="-195263" eaLnBrk="1" hangingPunct="1">
              <a:lnSpc>
                <a:spcPct val="100000"/>
              </a:lnSpc>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pPr>
            <a:r>
              <a:rPr lang="pl-PL" sz="4000" b="1"/>
              <a:t>Podmiot prawa autorskiego </a:t>
            </a:r>
          </a:p>
        </p:txBody>
      </p:sp>
      <p:sp>
        <p:nvSpPr>
          <p:cNvPr id="20482" name="Rectangle 2"/>
          <p:cNvSpPr>
            <a:spLocks noGrp="1" noChangeArrowheads="1"/>
          </p:cNvSpPr>
          <p:nvPr>
            <p:ph type="subTitle" idx="4294967295"/>
          </p:nvPr>
        </p:nvSpPr>
        <p:spPr>
          <a:xfrm>
            <a:off x="468313" y="1673225"/>
            <a:ext cx="8205787" cy="4437063"/>
          </a:xfrm>
          <a:ln/>
        </p:spPr>
        <p:txBody>
          <a:bodyPr tIns="0" anchor="ctr"/>
          <a:lstStyle/>
          <a:p>
            <a:pPr indent="-296863"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600" b="1"/>
              <a:t>“Prawo autorskie przysługuje twórcy”</a:t>
            </a:r>
          </a:p>
          <a:p>
            <a:pPr indent="-296863"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600"/>
              <a:t>- podmiotem praw osobistych może być twórca (osoba fizyczna)</a:t>
            </a:r>
          </a:p>
          <a:p>
            <a:pPr indent="-296863"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600"/>
              <a:t> </a:t>
            </a:r>
          </a:p>
          <a:p>
            <a:pPr indent="-296863"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600"/>
              <a:t>“pracodawca, którego pracownik stworzył utwór w wyniku wykonywania obowiązków ze stosunku pracy, nabywa z chwilą przyjęcia utworu autorskie prawa majątkowe” </a:t>
            </a:r>
          </a:p>
          <a:p>
            <a:pPr indent="-296863"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600"/>
              <a:t>- podmiotem praw majątkowych może być twórca, pracodawca, spadkobierca, nabywca tych praw</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4" cstate="print"/>
          <a:srcRect/>
          <a:stretch>
            <a:fillRect/>
          </a:stretch>
        </p:blipFill>
        <p:spPr bwMode="auto">
          <a:xfrm>
            <a:off x="-19050" y="992188"/>
            <a:ext cx="9144000" cy="4833937"/>
          </a:xfrm>
          <a:prstGeom prst="rect">
            <a:avLst/>
          </a:prstGeom>
          <a:blipFill dpi="0" rotWithShape="0">
            <a:blip r:embed="rId5" cstate="print"/>
            <a:srcRect/>
            <a:tile tx="0" ty="0" sx="100000" sy="100000" flip="none" algn="tl"/>
          </a:blipFill>
          <a:ln w="9360" cap="sq">
            <a:solidFill>
              <a:srgbClr val="808080"/>
            </a:solidFill>
            <a:round/>
            <a:headEnd/>
            <a:tailEnd/>
          </a:ln>
          <a:effectLst/>
        </p:spPr>
      </p:pic>
      <p:sp>
        <p:nvSpPr>
          <p:cNvPr id="21506" name="Text Box 2"/>
          <p:cNvSpPr txBox="1">
            <a:spLocks noChangeArrowheads="1"/>
          </p:cNvSpPr>
          <p:nvPr/>
        </p:nvSpPr>
        <p:spPr bwMode="auto">
          <a:xfrm>
            <a:off x="23813" y="6594475"/>
            <a:ext cx="2855912" cy="242888"/>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000">
                <a:solidFill>
                  <a:srgbClr val="000000"/>
                </a:solidFill>
                <a:latin typeface="Ubuntu" charset="0"/>
                <a:ea typeface="DejaVu Sans" charset="0"/>
                <a:cs typeface="DejaVu Sans" charset="0"/>
              </a:rPr>
              <a:t>Grafika. Piotr Chuchla/Centrum Cyfrowe, CC BY</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457200" y="80963"/>
            <a:ext cx="8228013" cy="1528762"/>
          </a:xfrm>
          <a:prstGeom prst="rect">
            <a:avLst/>
          </a:prstGeom>
          <a:noFill/>
          <a:ln w="9525" cap="flat">
            <a:noFill/>
            <a:round/>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4000" b="1">
                <a:solidFill>
                  <a:srgbClr val="000000"/>
                </a:solidFill>
                <a:ea typeface="ＭＳ Ｐゴシック" charset="-128"/>
              </a:rPr>
              <a:t>Prawa osobiste i majątkowe</a:t>
            </a:r>
          </a:p>
        </p:txBody>
      </p:sp>
      <p:sp>
        <p:nvSpPr>
          <p:cNvPr id="22530" name="Text Box 2"/>
          <p:cNvSpPr txBox="1">
            <a:spLocks noChangeArrowheads="1"/>
          </p:cNvSpPr>
          <p:nvPr/>
        </p:nvSpPr>
        <p:spPr bwMode="auto">
          <a:xfrm>
            <a:off x="531813" y="1352550"/>
            <a:ext cx="4003675" cy="4525963"/>
          </a:xfrm>
          <a:prstGeom prst="rect">
            <a:avLst/>
          </a:prstGeom>
          <a:noFill/>
          <a:ln w="9525" cap="flat">
            <a:noFill/>
            <a:round/>
            <a:headEnd/>
            <a:tailEnd/>
          </a:ln>
          <a:effectLst/>
        </p:spPr>
        <p:txBody>
          <a:bodyPr lIns="90000" tIns="46800" rIns="90000" bIns="46800"/>
          <a:lstStyle/>
          <a:p>
            <a:pPr marL="342900" indent="-315913">
              <a:spcBef>
                <a:spcPts val="8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0000"/>
                </a:solidFill>
                <a:ea typeface="ＭＳ Ｐゴシック" charset="-128"/>
              </a:rPr>
              <a:t>Autorskie prawa osobiste</a:t>
            </a:r>
            <a:r>
              <a:rPr lang="pl-PL" sz="2400">
                <a:solidFill>
                  <a:srgbClr val="000000"/>
                </a:solidFill>
                <a:ea typeface="ＭＳ Ｐゴシック" charset="-128"/>
              </a:rPr>
              <a:t> “chronią nieograniczoną w czasie i nie podlegającą zrzeczeniu się lub zbyciu więź twórcy z utworem”</a:t>
            </a:r>
          </a:p>
          <a:p>
            <a:pPr marL="342900" indent="-315913">
              <a:spcBef>
                <a:spcPts val="8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a:solidFill>
                  <a:srgbClr val="000000"/>
                </a:solidFill>
                <a:ea typeface="ＭＳ Ｐゴシック" charset="-128"/>
              </a:rPr>
              <a:t> </a:t>
            </a:r>
          </a:p>
        </p:txBody>
      </p:sp>
      <p:sp>
        <p:nvSpPr>
          <p:cNvPr id="22531" name="Text Box 3"/>
          <p:cNvSpPr txBox="1">
            <a:spLocks noChangeArrowheads="1"/>
          </p:cNvSpPr>
          <p:nvPr/>
        </p:nvSpPr>
        <p:spPr bwMode="auto">
          <a:xfrm>
            <a:off x="4714875" y="1349375"/>
            <a:ext cx="4003675" cy="5557838"/>
          </a:xfrm>
          <a:prstGeom prst="rect">
            <a:avLst/>
          </a:prstGeom>
          <a:noFill/>
          <a:ln w="9525" cap="flat">
            <a:noFill/>
            <a:round/>
            <a:headEnd/>
            <a:tailEnd/>
          </a:ln>
          <a:effectLst/>
        </p:spPr>
        <p:txBody>
          <a:bodyPr lIns="90000" tIns="46800" rIns="90000" bIns="46800"/>
          <a:lstStyle/>
          <a:p>
            <a:pPr marL="342900" indent="-315913">
              <a:spcBef>
                <a:spcPts val="8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b="1">
                <a:solidFill>
                  <a:srgbClr val="000000"/>
                </a:solidFill>
                <a:ea typeface="DejaVu Sans" charset="0"/>
                <a:cs typeface="DejaVu Sans" charset="0"/>
              </a:rPr>
              <a:t>Autorskie prawa majątkowe</a:t>
            </a:r>
            <a:r>
              <a:rPr lang="pl-PL" sz="2200">
                <a:solidFill>
                  <a:srgbClr val="000000"/>
                </a:solidFill>
                <a:ea typeface="DejaVu Sans" charset="0"/>
                <a:cs typeface="DejaVu Sans" charset="0"/>
              </a:rPr>
              <a:t> “wyłączne prawo do korzystania z utworu i rozporządzania nim na wszystkich polach eksploatacji oraz do wynagrodzenia za korzystanie z utworu” </a:t>
            </a:r>
          </a:p>
          <a:p>
            <a:pPr marL="342900" indent="-315913">
              <a:spcBef>
                <a:spcPts val="8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a:solidFill>
                  <a:srgbClr val="000000"/>
                </a:solidFill>
                <a:ea typeface="DejaVu Sans" charset="0"/>
                <a:cs typeface="DejaVu Sans" charset="0"/>
              </a:rPr>
              <a:t>gasną z upływem lat siedemdziesięciu od śmierci twórcy jeśli autorskie prawa majątkowe przysługują innej osobie niż twórca – siedemdziesiąt lat od rozpowszechnienia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4" cstate="print"/>
          <a:srcRect/>
          <a:stretch>
            <a:fillRect/>
          </a:stretch>
        </p:blipFill>
        <p:spPr bwMode="auto">
          <a:xfrm>
            <a:off x="-19050" y="992188"/>
            <a:ext cx="9144000" cy="4833937"/>
          </a:xfrm>
          <a:prstGeom prst="rect">
            <a:avLst/>
          </a:prstGeom>
          <a:blipFill dpi="0" rotWithShape="0">
            <a:blip r:embed="rId5" cstate="print"/>
            <a:srcRect/>
            <a:tile tx="0" ty="0" sx="100000" sy="100000" flip="none" algn="tl"/>
          </a:blipFill>
          <a:ln w="9360" cap="sq">
            <a:solidFill>
              <a:srgbClr val="808080"/>
            </a:solidFill>
            <a:round/>
            <a:headEnd/>
            <a:tailEnd/>
          </a:ln>
          <a:effectLst/>
        </p:spPr>
      </p:pic>
      <p:sp>
        <p:nvSpPr>
          <p:cNvPr id="23554" name="Text Box 2"/>
          <p:cNvSpPr txBox="1">
            <a:spLocks noChangeArrowheads="1"/>
          </p:cNvSpPr>
          <p:nvPr/>
        </p:nvSpPr>
        <p:spPr bwMode="auto">
          <a:xfrm>
            <a:off x="23813" y="6594475"/>
            <a:ext cx="2855912" cy="242888"/>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000">
                <a:solidFill>
                  <a:srgbClr val="000000"/>
                </a:solidFill>
                <a:latin typeface="Ubuntu" charset="0"/>
                <a:ea typeface="DejaVu Sans" charset="0"/>
                <a:cs typeface="DejaVu Sans" charset="0"/>
              </a:rPr>
              <a:t>Grafika. Piotr Chuchla/Centrum Cyfrowe, CC BY</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457200" y="80963"/>
            <a:ext cx="8228013" cy="1528762"/>
          </a:xfrm>
          <a:ln/>
        </p:spPr>
        <p:txBody>
          <a:bodyPr lIns="90000" tIns="46800" rIns="90000" bIns="46800"/>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4000" b="1"/>
              <a:t>Czas trwania praw autorskich majątkowych</a:t>
            </a:r>
          </a:p>
        </p:txBody>
      </p:sp>
      <p:sp>
        <p:nvSpPr>
          <p:cNvPr id="24578" name="Rectangle 2"/>
          <p:cNvSpPr>
            <a:spLocks noGrp="1" noChangeArrowheads="1"/>
          </p:cNvSpPr>
          <p:nvPr>
            <p:ph type="subTitle" idx="4294967295"/>
          </p:nvPr>
        </p:nvSpPr>
        <p:spPr>
          <a:xfrm>
            <a:off x="468313" y="1673225"/>
            <a:ext cx="8205787" cy="4437063"/>
          </a:xfrm>
          <a:ln/>
        </p:spPr>
        <p:txBody>
          <a:bodyPr tIns="0" anchor="ctr"/>
          <a:lstStyle/>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t>Przez całe życie autora/ki i 70 po jego śmierci</a:t>
            </a:r>
          </a:p>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t>Albo</a:t>
            </a:r>
          </a:p>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t>70 lat od daty publikacji jeśli autor/ka nie jest znany/a albo prawa przysługiwały innej osobie niż autor (np. pracodawcy)</a:t>
            </a:r>
          </a:p>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t>70 lat od daty powstania jeśli utwór nie został rozpowszechniony</a:t>
            </a:r>
          </a:p>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t>50 lat od daty emisji dla programów radiowych i telewizyjnych</a:t>
            </a:r>
          </a:p>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400"/>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457200" y="80963"/>
            <a:ext cx="8228013" cy="1528762"/>
          </a:xfrm>
          <a:ln/>
        </p:spPr>
        <p:txBody>
          <a:bodyPr lIns="90000" tIns="46800" rIns="90000" bIns="46800"/>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4000" b="1"/>
              <a:t>Przejście praw majątkowych </a:t>
            </a:r>
          </a:p>
        </p:txBody>
      </p:sp>
      <p:sp>
        <p:nvSpPr>
          <p:cNvPr id="25602" name="Rectangle 2"/>
          <p:cNvSpPr>
            <a:spLocks noGrp="1" noChangeArrowheads="1"/>
          </p:cNvSpPr>
          <p:nvPr>
            <p:ph type="subTitle" idx="4294967295"/>
          </p:nvPr>
        </p:nvSpPr>
        <p:spPr>
          <a:xfrm>
            <a:off x="468313" y="1673225"/>
            <a:ext cx="8205787" cy="4437063"/>
          </a:xfrm>
          <a:ln/>
        </p:spPr>
        <p:txBody>
          <a:bodyPr tIns="0" anchor="ctr"/>
          <a:lstStyle/>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a:t>Dwa rodzaje umów: </a:t>
            </a:r>
          </a:p>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a:t>1) przeniesienie praw </a:t>
            </a:r>
          </a:p>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a:t>2) licencja – umowa o korzystanie z utworu. </a:t>
            </a:r>
          </a:p>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a:t>Umowa obejmuje pola eksploatacji wyraźnie w niej wymienione; nie obejmuje przyszłych pól eksploatacji ani przyszłych utworów twórcy. </a:t>
            </a:r>
          </a:p>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a:t>Zasięg obowiązywania; wyłączna / niewyłączna</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idx="4294967295"/>
          </p:nvPr>
        </p:nvSpPr>
        <p:spPr>
          <a:xfrm>
            <a:off x="457200" y="-30163"/>
            <a:ext cx="8213725" cy="2649538"/>
          </a:xfrm>
          <a:ln/>
        </p:spPr>
        <p:txBody>
          <a:bodyPr/>
          <a:lstStyle/>
          <a:p>
            <a:endParaRPr lang="pl-PL"/>
          </a:p>
        </p:txBody>
      </p:sp>
      <p:pic>
        <p:nvPicPr>
          <p:cNvPr id="26626" name="Picture 2"/>
          <p:cNvPicPr>
            <a:picLocks noChangeAspect="1" noChangeArrowheads="1"/>
          </p:cNvPicPr>
          <p:nvPr/>
        </p:nvPicPr>
        <p:blipFill>
          <a:blip r:embed="rId4" cstate="print"/>
          <a:srcRect/>
          <a:stretch>
            <a:fillRect/>
          </a:stretch>
        </p:blipFill>
        <p:spPr bwMode="auto">
          <a:xfrm>
            <a:off x="527050" y="0"/>
            <a:ext cx="8258175" cy="6918325"/>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457200" y="125413"/>
            <a:ext cx="8210550" cy="1435100"/>
          </a:xfrm>
          <a:ln/>
        </p:spPr>
        <p:txBody>
          <a:bodyPr lIns="90000" tIns="46800" rIns="90000" bIns="46800"/>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4000" b="1"/>
              <a:t>Pola eksploatacji</a:t>
            </a:r>
          </a:p>
        </p:txBody>
      </p:sp>
      <p:sp>
        <p:nvSpPr>
          <p:cNvPr id="27650" name="Text Box 2"/>
          <p:cNvSpPr txBox="1">
            <a:spLocks noChangeArrowheads="1"/>
          </p:cNvSpPr>
          <p:nvPr/>
        </p:nvSpPr>
        <p:spPr bwMode="auto">
          <a:xfrm>
            <a:off x="647700" y="1871663"/>
            <a:ext cx="7920038" cy="2862262"/>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600">
                <a:solidFill>
                  <a:srgbClr val="000000"/>
                </a:solidFill>
                <a:ea typeface="DejaVu Sans" charset="0"/>
                <a:cs typeface="DejaVu Sans" charset="0"/>
              </a:rPr>
              <a:t>Pole eksploatacji jest to sposób wykorzystania utworu mający samodzielne ekonomiczne znaczenie. Twórcy przysługuje wyłączne prawo do korzystania z utworu i rozporządzania nim na wszystkich znanych polach eksploatacji oraz do wynagrodzenia za korzystanie z utworu. Pola eksploatacji określają między innymi:</a:t>
            </a:r>
          </a:p>
        </p:txBody>
      </p:sp>
      <p:pic>
        <p:nvPicPr>
          <p:cNvPr id="27651" name="Picture 3"/>
          <p:cNvPicPr>
            <a:picLocks noChangeAspect="1" noChangeArrowheads="1"/>
          </p:cNvPicPr>
          <p:nvPr/>
        </p:nvPicPr>
        <p:blipFill>
          <a:blip r:embed="rId4" cstate="print"/>
          <a:srcRect/>
          <a:stretch>
            <a:fillRect/>
          </a:stretch>
        </p:blipFill>
        <p:spPr bwMode="auto">
          <a:xfrm>
            <a:off x="712788" y="301625"/>
            <a:ext cx="1382712" cy="1355725"/>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720725" y="549275"/>
            <a:ext cx="7920038" cy="5210175"/>
          </a:xfrm>
          <a:prstGeom prst="rect">
            <a:avLst/>
          </a:prstGeom>
          <a:noFill/>
          <a:ln w="9525" cap="flat">
            <a:noFill/>
            <a:round/>
            <a:headEnd/>
            <a:tailEnd/>
          </a:ln>
          <a:effectLst/>
        </p:spPr>
        <p:txBody>
          <a:bodyPr lIns="90000" tIns="45000" rIns="90000" bIns="45000"/>
          <a:lstStyle/>
          <a:p>
            <a:pPr>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100" b="1">
                <a:solidFill>
                  <a:srgbClr val="000000"/>
                </a:solidFill>
                <a:ea typeface="DejaVu Sans" charset="0"/>
                <a:cs typeface="DejaVu Sans" charset="0"/>
              </a:rPr>
              <a:t>Art. 50. Ustawy o prawie autorskim i prawach pokrewnych:</a:t>
            </a:r>
          </a:p>
          <a:p>
            <a:pPr>
              <a:lnSpc>
                <a:spcPct val="15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100">
                <a:solidFill>
                  <a:srgbClr val="000000"/>
                </a:solidFill>
                <a:ea typeface="DejaVu Sans" charset="0"/>
                <a:cs typeface="DejaVu Sans" charset="0"/>
              </a:rPr>
              <a:t>Odrębne pola eksploatacji stanowią w szczególności:</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100">
                <a:solidFill>
                  <a:srgbClr val="000000"/>
                </a:solidFill>
                <a:ea typeface="DejaVu Sans" charset="0"/>
                <a:cs typeface="DejaVu Sans" charset="0"/>
              </a:rPr>
              <a:t>1) w zakresie utrwalania i zwielokrotniania utworu - wytwarzanie określoną techniką egzemplarzy utworu, w tym techniką drukarską, reprograficzną, zapisu magnetycznego oraz techniką cyfrową,</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100">
                <a:solidFill>
                  <a:srgbClr val="000000"/>
                </a:solidFill>
                <a:ea typeface="DejaVu Sans" charset="0"/>
                <a:cs typeface="DejaVu Sans" charset="0"/>
              </a:rPr>
              <a:t>2) w zakresie obrotu oryginałem albo egzemplarzami, na których utwór utrwalono - wprowadzanie do obrotu, użyczenie lub najem oryginału albo egzemplarzy,</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100">
                <a:solidFill>
                  <a:srgbClr val="000000"/>
                </a:solidFill>
                <a:ea typeface="DejaVu Sans" charset="0"/>
                <a:cs typeface="DejaVu Sans" charset="0"/>
              </a:rPr>
              <a:t>3) w zakresie rozpowszechniania utworu w sposób inny niż określony w pkt 2 – publiczne wykonanie, wystawienie, wyświetlenie, odtworzenie oraz nadawanie i reemitowanie, a także publiczne udostępnianie utworu w taki sposób, aby każdy mógł mieć do niego dostęp w miejscu i w czasie przez siebie wybranym.</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265" name="AutoShape 1"/>
          <p:cNvSpPr>
            <a:spLocks noChangeArrowheads="1"/>
          </p:cNvSpPr>
          <p:nvPr/>
        </p:nvSpPr>
        <p:spPr bwMode="auto">
          <a:xfrm>
            <a:off x="2590800" y="6169025"/>
            <a:ext cx="3733800" cy="239713"/>
          </a:xfrm>
          <a:custGeom>
            <a:avLst/>
            <a:gdLst>
              <a:gd name="G0" fmla="*/ 1 10373 2"/>
              <a:gd name="G1" fmla="+- 333 0 0"/>
              <a:gd name="G2" fmla="+- 666 0 0"/>
              <a:gd name="G3" fmla="+- 10373 0 0"/>
            </a:gdLst>
            <a:ahLst/>
            <a:cxnLst>
              <a:cxn ang="0">
                <a:pos x="r" y="vc"/>
              </a:cxn>
              <a:cxn ang="5400000">
                <a:pos x="hc" y="b"/>
              </a:cxn>
              <a:cxn ang="10800000">
                <a:pos x="l" y="vc"/>
              </a:cxn>
              <a:cxn ang="16200000">
                <a:pos x="hc" y="t"/>
              </a:cxn>
            </a:cxnLst>
            <a:rect l="0" t="0" r="0" b="0"/>
            <a:pathLst>
              <a:path>
                <a:moveTo>
                  <a:pt x="0" y="0"/>
                </a:moveTo>
                <a:lnTo>
                  <a:pt x="10373" y="0"/>
                </a:lnTo>
                <a:lnTo>
                  <a:pt x="10373" y="666"/>
                </a:lnTo>
                <a:lnTo>
                  <a:pt x="0" y="666"/>
                </a:lnTo>
                <a:close/>
              </a:path>
            </a:pathLst>
          </a:custGeom>
          <a:blipFill dpi="0" rotWithShape="0">
            <a:blip r:embed="rId4" cstate="print"/>
            <a:srcRect/>
            <a:tile tx="0" ty="0" sx="100000" sy="100000" flip="none" algn="tl"/>
          </a:blipFill>
          <a:ln w="9525" cap="flat">
            <a:noFill/>
            <a:round/>
            <a:headEnd/>
            <a:tailEnd/>
          </a:ln>
          <a:effectLst/>
        </p:spPr>
        <p:txBody>
          <a:bodyPr wrap="none" anchor="ctr"/>
          <a:lstStyle/>
          <a:p>
            <a:endParaRPr lang="pl-PL"/>
          </a:p>
        </p:txBody>
      </p:sp>
      <p:pic>
        <p:nvPicPr>
          <p:cNvPr id="11266" name="Picture 2"/>
          <p:cNvPicPr>
            <a:picLocks noChangeAspect="1" noChangeArrowheads="1"/>
          </p:cNvPicPr>
          <p:nvPr/>
        </p:nvPicPr>
        <p:blipFill>
          <a:blip r:embed="rId4" cstate="print"/>
          <a:srcRect/>
          <a:stretch>
            <a:fillRect/>
          </a:stretch>
        </p:blipFill>
        <p:spPr bwMode="auto">
          <a:xfrm>
            <a:off x="2190750" y="0"/>
            <a:ext cx="4649788" cy="6191250"/>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body" idx="4294967295"/>
          </p:nvPr>
        </p:nvSpPr>
        <p:spPr>
          <a:xfrm>
            <a:off x="468313" y="1628775"/>
            <a:ext cx="8174037" cy="3976688"/>
          </a:xfrm>
          <a:ln/>
        </p:spPr>
        <p:txBody>
          <a:bodyPr lIns="90000" tIns="46800" rIns="90000" bIns="46800"/>
          <a:lstStyle/>
          <a:p>
            <a:pPr indent="-319088" eaLnBrk="1" hangingPunct="1">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t>Art.2.</a:t>
            </a:r>
          </a:p>
          <a:p>
            <a:pPr indent="-319088" eaLnBrk="1" hangingPunct="1">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t>     Rozporządzanie i korzystanie z opracowania zależy od zezwolenia twórcy utworu pierwotnego (prawo zależne), chyba że autorskie prawa majątkowe do utworu pierwotnego wygasły. W przypadku baz danych spełniających cechy utworu zezwolenie twórcy jest konieczne także na sporządzenie opracowania.</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720725" y="1728788"/>
            <a:ext cx="7920038" cy="3382962"/>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a:solidFill>
                  <a:srgbClr val="000000"/>
                </a:solidFill>
                <a:latin typeface="Ubuntu" charset="0"/>
                <a:ea typeface="DejaVu Sans" charset="0"/>
                <a:cs typeface="DejaVu Sans" charset="0"/>
              </a:rPr>
              <a:t>Zgodnie z polskim prawem autorskim autor utworu ma, poza nielicznymi wyjątkami, jako jedyny prawo zezwalać na użycie swojego utworu na określonych przez siebie polach eksploatacji[4] Ponadto, prawo autorskie uznaje za nieważne wszystkie umowy o przeniesienie majątkowych praw autorskich, jeśli nie określają one precyzyjnie pól eksploatacji. Umowa nie może także zawierać klauzuli generalnych np. wszystkie pola eksploatacji znane teraz i w przyszłości.</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1420813" y="271463"/>
            <a:ext cx="8228012" cy="1528762"/>
          </a:xfrm>
          <a:ln/>
        </p:spPr>
        <p:txBody>
          <a:bodyPr lIns="90000" tIns="46800" rIns="90000" bIns="46800"/>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4000" b="1"/>
              <a:t>Dozwolony użytek</a:t>
            </a:r>
          </a:p>
        </p:txBody>
      </p:sp>
      <p:sp>
        <p:nvSpPr>
          <p:cNvPr id="31746" name="Rectangle 2"/>
          <p:cNvSpPr>
            <a:spLocks noGrp="1" noChangeArrowheads="1"/>
          </p:cNvSpPr>
          <p:nvPr>
            <p:ph type="subTitle" idx="4294967295"/>
          </p:nvPr>
        </p:nvSpPr>
        <p:spPr>
          <a:xfrm>
            <a:off x="468313" y="1871663"/>
            <a:ext cx="8205787" cy="4437062"/>
          </a:xfrm>
          <a:ln/>
        </p:spPr>
        <p:txBody>
          <a:bodyPr tIns="0" anchor="ctr"/>
          <a:lstStyle/>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800"/>
              <a:t>“korzystanie z pojedynczych egzemplarzy utworów przez krąg osób pozostających w związku osobistym, w szczególności pokrewieństwa, powinowactwa lub stosunku towarzyskiego” (nie obejmuje programów komputerowych) </a:t>
            </a:r>
          </a:p>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800"/>
          </a:p>
        </p:txBody>
      </p:sp>
      <p:pic>
        <p:nvPicPr>
          <p:cNvPr id="31747" name="Picture 3"/>
          <p:cNvPicPr>
            <a:picLocks noChangeAspect="1" noChangeArrowheads="1"/>
          </p:cNvPicPr>
          <p:nvPr/>
        </p:nvPicPr>
        <p:blipFill>
          <a:blip r:embed="rId4" cstate="print"/>
          <a:srcRect/>
          <a:stretch>
            <a:fillRect/>
          </a:stretch>
        </p:blipFill>
        <p:spPr bwMode="auto">
          <a:xfrm>
            <a:off x="287338" y="203200"/>
            <a:ext cx="2546350" cy="1812925"/>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2769" name="Rectangle 1"/>
          <p:cNvSpPr>
            <a:spLocks noGrp="1" noChangeArrowheads="1"/>
          </p:cNvSpPr>
          <p:nvPr>
            <p:ph type="title" idx="4294967295"/>
          </p:nvPr>
        </p:nvSpPr>
        <p:spPr>
          <a:xfrm>
            <a:off x="457200" y="-36513"/>
            <a:ext cx="8216900" cy="3028951"/>
          </a:xfrm>
          <a:ln/>
        </p:spPr>
        <p:txBody>
          <a:bodyPr/>
          <a:lstStyle/>
          <a:p>
            <a:endParaRPr lang="pl-PL"/>
          </a:p>
        </p:txBody>
      </p:sp>
      <p:sp>
        <p:nvSpPr>
          <p:cNvPr id="32770" name="Rectangle 2"/>
          <p:cNvSpPr>
            <a:spLocks noGrp="1" noChangeArrowheads="1"/>
          </p:cNvSpPr>
          <p:nvPr>
            <p:ph type="body" idx="4294967295"/>
          </p:nvPr>
        </p:nvSpPr>
        <p:spPr>
          <a:xfrm>
            <a:off x="468313" y="1628775"/>
            <a:ext cx="8194675" cy="7042150"/>
          </a:xfrm>
          <a:ln/>
        </p:spPr>
        <p:txBody>
          <a:bodyPr/>
          <a:lstStyle/>
          <a:p>
            <a:endParaRPr lang="pl-PL"/>
          </a:p>
        </p:txBody>
      </p:sp>
      <p:pic>
        <p:nvPicPr>
          <p:cNvPr id="32771" name="Picture 3"/>
          <p:cNvPicPr>
            <a:picLocks noChangeAspect="1" noChangeArrowheads="1"/>
          </p:cNvPicPr>
          <p:nvPr/>
        </p:nvPicPr>
        <p:blipFill>
          <a:blip r:embed="rId4" cstate="print"/>
          <a:srcRect/>
          <a:stretch>
            <a:fillRect/>
          </a:stretch>
        </p:blipFill>
        <p:spPr bwMode="auto">
          <a:xfrm>
            <a:off x="-157163" y="0"/>
            <a:ext cx="9383713" cy="7199313"/>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303213" y="2735263"/>
            <a:ext cx="8480425" cy="1766887"/>
          </a:xfrm>
          <a:prstGeom prst="rect">
            <a:avLst/>
          </a:prstGeom>
          <a:noFill/>
          <a:ln w="9525" cap="flat">
            <a:noFill/>
            <a:round/>
            <a:headEnd/>
            <a:tailEnd/>
          </a:ln>
          <a:effectLst/>
        </p:spPr>
        <p:txBody>
          <a:bodyPr lIns="90000" tIns="45000" rIns="90000" bIns="45000"/>
          <a:lstStyle/>
          <a:p>
            <a:pPr>
              <a:spcBef>
                <a:spcPts val="1200"/>
              </a:spcBef>
              <a:spcAft>
                <a:spcPts val="10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a:solidFill>
                  <a:srgbClr val="000000"/>
                </a:solidFill>
                <a:ea typeface="DejaVu Sans" charset="0"/>
                <a:cs typeface="DejaVu Sans" charset="0"/>
              </a:rPr>
              <a:t>W ramach dozwolonego użytku publicznego instytucje naukowe i oświatowe mogą korzystać z już rozpowszechnionych utworów w celach dydaktycznych i do prowadzenia własnych badań. </a:t>
            </a:r>
          </a:p>
          <a:p>
            <a:pPr>
              <a:spcBef>
                <a:spcPts val="1200"/>
              </a:spcBef>
              <a:spcAft>
                <a:spcPts val="10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200">
              <a:solidFill>
                <a:srgbClr val="000000"/>
              </a:solidFill>
              <a:ea typeface="DejaVu Sans" charset="0"/>
              <a:cs typeface="DejaVu Sans"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a:solidFill>
                  <a:srgbClr val="000000"/>
                </a:solidFill>
                <a:ea typeface="DejaVu Sans" charset="0"/>
                <a:cs typeface="DejaVu Sans" charset="0"/>
              </a:rPr>
              <a:t>Wyjątek dotyczy instytucji (szkoły), a zatem osób w niej zatrudnionych (prowadzących zajęcia dydaktyczne) i zakresu realizacji przez niej celów dydaktycznych, a nie np. korepetytorów czy organizacji prowadzących szkolenia.</a:t>
            </a:r>
          </a:p>
        </p:txBody>
      </p:sp>
      <p:sp>
        <p:nvSpPr>
          <p:cNvPr id="33794" name="Text Box 2"/>
          <p:cNvSpPr txBox="1">
            <a:spLocks noChangeArrowheads="1"/>
          </p:cNvSpPr>
          <p:nvPr/>
        </p:nvSpPr>
        <p:spPr bwMode="auto">
          <a:xfrm>
            <a:off x="987425" y="503238"/>
            <a:ext cx="8228013" cy="1435100"/>
          </a:xfrm>
          <a:prstGeom prst="rect">
            <a:avLst/>
          </a:prstGeom>
          <a:noFill/>
          <a:ln w="9525" cap="flat">
            <a:noFill/>
            <a:round/>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4000" b="1">
                <a:solidFill>
                  <a:srgbClr val="000000"/>
                </a:solidFill>
                <a:ea typeface="DejaVu Sans" charset="0"/>
                <a:cs typeface="DejaVu Sans" charset="0"/>
              </a:rPr>
              <a:t>Dozwolony użytek publiczny</a:t>
            </a:r>
          </a:p>
        </p:txBody>
      </p:sp>
      <p:pic>
        <p:nvPicPr>
          <p:cNvPr id="33795" name="Picture 3"/>
          <p:cNvPicPr>
            <a:picLocks noChangeAspect="1" noChangeArrowheads="1"/>
          </p:cNvPicPr>
          <p:nvPr/>
        </p:nvPicPr>
        <p:blipFill>
          <a:blip r:embed="rId4" cstate="print"/>
          <a:srcRect/>
          <a:stretch>
            <a:fillRect/>
          </a:stretch>
        </p:blipFill>
        <p:spPr bwMode="auto">
          <a:xfrm>
            <a:off x="287338" y="503238"/>
            <a:ext cx="1214437" cy="1152525"/>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457200" y="-23813"/>
            <a:ext cx="8205788" cy="2279651"/>
          </a:xfrm>
          <a:ln/>
        </p:spPr>
        <p:txBody>
          <a:bodyPr/>
          <a:lstStyle/>
          <a:p>
            <a:endParaRPr lang="pl-PL"/>
          </a:p>
        </p:txBody>
      </p:sp>
      <p:pic>
        <p:nvPicPr>
          <p:cNvPr id="34818" name="Picture 2"/>
          <p:cNvPicPr>
            <a:picLocks noChangeAspect="1" noChangeArrowheads="1"/>
          </p:cNvPicPr>
          <p:nvPr/>
        </p:nvPicPr>
        <p:blipFill>
          <a:blip r:embed="rId4" cstate="print"/>
          <a:srcRect/>
          <a:stretch>
            <a:fillRect/>
          </a:stretch>
        </p:blipFill>
        <p:spPr bwMode="auto">
          <a:xfrm>
            <a:off x="-76200" y="215900"/>
            <a:ext cx="9580563" cy="6480175"/>
          </a:xfrm>
          <a:prstGeom prst="rect">
            <a:avLst/>
          </a:prstGeom>
          <a:noFill/>
          <a:ln w="9525" cap="flat">
            <a:noFill/>
            <a:round/>
            <a:headEnd/>
            <a:tailEnd/>
          </a:ln>
          <a:effectLst/>
        </p:spPr>
      </p:pic>
      <p:sp>
        <p:nvSpPr>
          <p:cNvPr id="34819" name="Text Box 3"/>
          <p:cNvSpPr txBox="1">
            <a:spLocks noChangeArrowheads="1"/>
          </p:cNvSpPr>
          <p:nvPr/>
        </p:nvSpPr>
        <p:spPr bwMode="auto">
          <a:xfrm>
            <a:off x="23813" y="6594475"/>
            <a:ext cx="2855912" cy="242888"/>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000">
                <a:solidFill>
                  <a:srgbClr val="000000"/>
                </a:solidFill>
                <a:latin typeface="Ubuntu" charset="0"/>
                <a:ea typeface="DejaVu Sans" charset="0"/>
                <a:cs typeface="DejaVu Sans" charset="0"/>
              </a:rPr>
              <a:t>Grafika. Piotr Chuchla/Centrum Cyfrowe, CC BY</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457200" y="-23813"/>
            <a:ext cx="8205788" cy="2279651"/>
          </a:xfrm>
          <a:ln/>
        </p:spPr>
        <p:txBody>
          <a:bodyPr/>
          <a:lstStyle/>
          <a:p>
            <a:endParaRPr lang="pl-PL"/>
          </a:p>
        </p:txBody>
      </p:sp>
      <p:pic>
        <p:nvPicPr>
          <p:cNvPr id="35842" name="Picture 2"/>
          <p:cNvPicPr>
            <a:picLocks noChangeAspect="1" noChangeArrowheads="1"/>
          </p:cNvPicPr>
          <p:nvPr/>
        </p:nvPicPr>
        <p:blipFill>
          <a:blip r:embed="rId4" cstate="print"/>
          <a:srcRect/>
          <a:stretch>
            <a:fillRect/>
          </a:stretch>
        </p:blipFill>
        <p:spPr bwMode="auto">
          <a:xfrm>
            <a:off x="-431800" y="71438"/>
            <a:ext cx="10423525" cy="6713537"/>
          </a:xfrm>
          <a:prstGeom prst="rect">
            <a:avLst/>
          </a:prstGeom>
          <a:noFill/>
          <a:ln w="9525" cap="flat">
            <a:noFill/>
            <a:round/>
            <a:headEnd/>
            <a:tailEnd/>
          </a:ln>
          <a:effectLst/>
        </p:spPr>
      </p:pic>
      <p:sp>
        <p:nvSpPr>
          <p:cNvPr id="35843" name="Text Box 3"/>
          <p:cNvSpPr txBox="1">
            <a:spLocks noChangeArrowheads="1"/>
          </p:cNvSpPr>
          <p:nvPr/>
        </p:nvSpPr>
        <p:spPr bwMode="auto">
          <a:xfrm>
            <a:off x="23813" y="6594475"/>
            <a:ext cx="2855912" cy="242888"/>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000">
                <a:solidFill>
                  <a:srgbClr val="000000"/>
                </a:solidFill>
                <a:latin typeface="Ubuntu" charset="0"/>
                <a:ea typeface="DejaVu Sans" charset="0"/>
                <a:cs typeface="DejaVu Sans" charset="0"/>
              </a:rPr>
              <a:t>Grafika. Piotr Chuchla/Centrum Cyfrowe, CC BY</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647700" y="1295400"/>
            <a:ext cx="8135938" cy="4783138"/>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200">
              <a:solidFill>
                <a:srgbClr val="000000"/>
              </a:solidFill>
              <a:ea typeface="DejaVu Sans" charset="0"/>
              <a:cs typeface="DejaVu Sans"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a:solidFill>
                  <a:srgbClr val="000000"/>
                </a:solidFill>
                <a:ea typeface="DejaVu Sans" charset="0"/>
                <a:cs typeface="DejaVu Sans" charset="0"/>
              </a:rPr>
              <a:t>- Cytat musi być rozpoznawalny.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a:solidFill>
                  <a:srgbClr val="000000"/>
                </a:solidFill>
                <a:ea typeface="DejaVu Sans" charset="0"/>
                <a:cs typeface="DejaVu Sans" charset="0"/>
              </a:rPr>
              <a:t>- Cytat musi być wyraźnie oznaczony co do autorstwa i źródła, i to w każdym przypadku, w którym się pojawia.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a:solidFill>
                  <a:srgbClr val="000000"/>
                </a:solidFill>
                <a:ea typeface="DejaVu Sans" charset="0"/>
                <a:cs typeface="DejaVu Sans" charset="0"/>
              </a:rPr>
              <a:t>- Zamieszczenie cytatu musi być uzasadnione celem – ma służyć wyjaśnianiu lub nauczaniu, krytycznej analizie lub prawom gatunku twórczości.</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a:solidFill>
                  <a:srgbClr val="000000"/>
                </a:solidFill>
                <a:ea typeface="DejaVu Sans" charset="0"/>
                <a:cs typeface="DejaVu Sans" charset="0"/>
              </a:rPr>
              <a:t>- Cytat pełni funkcję pomocniczą – ma służyć uzupełnieniu i wzbogaceniu dzieła, nie może go natomiast zastępować, ani tworzyć jego zasadniczej konstrukcji.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a:solidFill>
                  <a:srgbClr val="000000"/>
                </a:solidFill>
                <a:ea typeface="DejaVu Sans" charset="0"/>
                <a:cs typeface="DejaVu Sans" charset="0"/>
              </a:rPr>
              <a:t>- Nie jest jednoznacznie określona dopuszczalna wielkość cytatu. Musi on jednak pozostawać w takiej relacji do całości dzieła, aby przy realizowanych przez cytat celach zachowana była pomocnicza rola cytatu.</a:t>
            </a:r>
          </a:p>
        </p:txBody>
      </p:sp>
      <p:sp>
        <p:nvSpPr>
          <p:cNvPr id="36866" name="Text Box 2"/>
          <p:cNvSpPr txBox="1">
            <a:spLocks noChangeArrowheads="1"/>
          </p:cNvSpPr>
          <p:nvPr/>
        </p:nvSpPr>
        <p:spPr bwMode="auto">
          <a:xfrm>
            <a:off x="457200" y="215900"/>
            <a:ext cx="8228013" cy="1435100"/>
          </a:xfrm>
          <a:prstGeom prst="rect">
            <a:avLst/>
          </a:prstGeom>
          <a:noFill/>
          <a:ln w="9525" cap="flat">
            <a:noFill/>
            <a:round/>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4400" b="1">
                <a:solidFill>
                  <a:srgbClr val="000000"/>
                </a:solidFill>
                <a:ea typeface="DejaVu Sans" charset="0"/>
                <a:cs typeface="DejaVu Sans" charset="0"/>
              </a:rPr>
              <a:t>Prawo cytatu</a:t>
            </a:r>
          </a:p>
        </p:txBody>
      </p:sp>
      <p:pic>
        <p:nvPicPr>
          <p:cNvPr id="36867" name="Picture 3"/>
          <p:cNvPicPr>
            <a:picLocks noChangeAspect="1" noChangeArrowheads="1"/>
          </p:cNvPicPr>
          <p:nvPr/>
        </p:nvPicPr>
        <p:blipFill>
          <a:blip r:embed="rId4" cstate="print"/>
          <a:srcRect/>
          <a:stretch>
            <a:fillRect/>
          </a:stretch>
        </p:blipFill>
        <p:spPr bwMode="auto">
          <a:xfrm>
            <a:off x="1335088" y="360363"/>
            <a:ext cx="968375" cy="1152525"/>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7889" name="Rectangle 1"/>
          <p:cNvSpPr>
            <a:spLocks noGrp="1" noChangeArrowheads="1"/>
          </p:cNvSpPr>
          <p:nvPr>
            <p:ph type="subTitle" idx="4294967295"/>
          </p:nvPr>
        </p:nvSpPr>
        <p:spPr>
          <a:xfrm>
            <a:off x="433388" y="900113"/>
            <a:ext cx="8205787" cy="4437062"/>
          </a:xfrm>
          <a:ln/>
        </p:spPr>
        <p:txBody>
          <a:bodyPr tIns="0" anchor="ctr"/>
          <a:lstStyle/>
          <a:p>
            <a:pPr indent="-296863"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4400" b="1"/>
              <a:t>Problem?</a:t>
            </a:r>
          </a:p>
          <a:p>
            <a:pPr indent="-296863"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3600" b="1"/>
              <a:t>Dostępność online nie oznacza dostępności prawnej.</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913" name="Rectangle 1"/>
          <p:cNvSpPr>
            <a:spLocks noGrp="1" noChangeArrowheads="1"/>
          </p:cNvSpPr>
          <p:nvPr>
            <p:ph type="title" idx="4294967295"/>
          </p:nvPr>
        </p:nvSpPr>
        <p:spPr>
          <a:xfrm>
            <a:off x="457200" y="127000"/>
            <a:ext cx="8229600" cy="1438275"/>
          </a:xfrm>
          <a:ln/>
        </p:spPr>
        <p:txBody>
          <a:bodyPr lIns="90000" tIns="46800" rIns="90000" bIns="46800"/>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t>Czym są wolne licencje?</a:t>
            </a:r>
          </a:p>
        </p:txBody>
      </p:sp>
      <p:sp>
        <p:nvSpPr>
          <p:cNvPr id="38914" name="Text Box 2"/>
          <p:cNvSpPr txBox="1">
            <a:spLocks noChangeArrowheads="1"/>
          </p:cNvSpPr>
          <p:nvPr/>
        </p:nvSpPr>
        <p:spPr bwMode="auto">
          <a:xfrm>
            <a:off x="539750" y="1619250"/>
            <a:ext cx="8099425" cy="4348163"/>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a:solidFill>
                  <a:srgbClr val="000000"/>
                </a:solidFill>
                <a:ea typeface="DejaVu Sans" charset="0"/>
                <a:cs typeface="DejaVu Sans" charset="0"/>
              </a:rPr>
              <a:t>Udostępnienie twórczości na wolnych licencjach oznacza, że każdy ma prawo ją wykorzystywać, poprawiać, dostosowywać,powielać, rozprowadzać za darmo lub za opłatą, oraz upowszechniać swoje udoskonalenia, aby mogła z nich korzystać cała społeczność.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200">
              <a:solidFill>
                <a:srgbClr val="000000"/>
              </a:solidFill>
              <a:ea typeface="DejaVu Sans" charset="0"/>
              <a:cs typeface="DejaVu Sans"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a:solidFill>
                  <a:srgbClr val="000000"/>
                </a:solidFill>
                <a:ea typeface="DejaVu Sans" charset="0"/>
                <a:cs typeface="DejaVu Sans" charset="0"/>
              </a:rPr>
              <a:t>Wolna licencja to rodzaj umowy, którą autor utworu, właściciel praw autorskich, zawiera z całą resztą ludzkości. W ramach tej umowy twórca pozostaje właścicielem praw autorskich ale jednocześnie, jako ich właściciel, pod pewnymi, stosunkowo łatwymi do spełniania warunkami, zezwala wszystkim na:</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4" cstate="print"/>
          <a:srcRect/>
          <a:stretch>
            <a:fillRect/>
          </a:stretch>
        </p:blipFill>
        <p:spPr bwMode="auto">
          <a:xfrm>
            <a:off x="2324100" y="0"/>
            <a:ext cx="4371975" cy="6192838"/>
          </a:xfrm>
          <a:prstGeom prst="rect">
            <a:avLst/>
          </a:prstGeom>
          <a:noFill/>
          <a:ln w="9525" cap="flat">
            <a:noFill/>
            <a:round/>
            <a:headEnd/>
            <a:tailEnd/>
          </a:ln>
          <a:effectLst/>
        </p:spPr>
      </p:pic>
      <p:sp>
        <p:nvSpPr>
          <p:cNvPr id="12290" name="AutoShape 2"/>
          <p:cNvSpPr>
            <a:spLocks noChangeArrowheads="1"/>
          </p:cNvSpPr>
          <p:nvPr/>
        </p:nvSpPr>
        <p:spPr bwMode="auto">
          <a:xfrm>
            <a:off x="2590800" y="6169025"/>
            <a:ext cx="3733800" cy="239713"/>
          </a:xfrm>
          <a:custGeom>
            <a:avLst/>
            <a:gdLst>
              <a:gd name="G0" fmla="*/ 1 10373 2"/>
              <a:gd name="G1" fmla="+- 333 0 0"/>
              <a:gd name="G2" fmla="+- 666 0 0"/>
              <a:gd name="G3" fmla="+- 10373 0 0"/>
            </a:gdLst>
            <a:ahLst/>
            <a:cxnLst>
              <a:cxn ang="0">
                <a:pos x="r" y="vc"/>
              </a:cxn>
              <a:cxn ang="5400000">
                <a:pos x="hc" y="b"/>
              </a:cxn>
              <a:cxn ang="10800000">
                <a:pos x="l" y="vc"/>
              </a:cxn>
              <a:cxn ang="16200000">
                <a:pos x="hc" y="t"/>
              </a:cxn>
            </a:cxnLst>
            <a:rect l="0" t="0" r="0" b="0"/>
            <a:pathLst>
              <a:path>
                <a:moveTo>
                  <a:pt x="0" y="0"/>
                </a:moveTo>
                <a:lnTo>
                  <a:pt x="10373" y="0"/>
                </a:lnTo>
                <a:lnTo>
                  <a:pt x="10373" y="666"/>
                </a:lnTo>
                <a:lnTo>
                  <a:pt x="0" y="666"/>
                </a:lnTo>
                <a:close/>
              </a:path>
            </a:pathLst>
          </a:cu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200" b="1">
                <a:solidFill>
                  <a:srgbClr val="000000"/>
                </a:solidFill>
                <a:cs typeface="Arial" charset="0"/>
              </a:rPr>
              <a:t> Sztuczene Fiołki, na bazie obrazu George Grosz „Małżeństowo”, wolna licencja Free Art License</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937" name="Rectangle 1"/>
          <p:cNvSpPr>
            <a:spLocks noGrp="1" noChangeArrowheads="1"/>
          </p:cNvSpPr>
          <p:nvPr>
            <p:ph type="title" idx="4294967295"/>
          </p:nvPr>
        </p:nvSpPr>
        <p:spPr>
          <a:xfrm>
            <a:off x="457200" y="127000"/>
            <a:ext cx="8228013" cy="1438275"/>
          </a:xfrm>
          <a:ln/>
        </p:spPr>
        <p:txBody>
          <a:bodyPr lIns="90000" tIns="46800" rIns="90000" bIns="46800"/>
          <a:lstStyle/>
          <a:p>
            <a:pPr eaLnBrk="1" hangingPunct="1">
              <a:lnSpc>
                <a:spcPct val="100000"/>
              </a:lnSpc>
              <a:buClrTx/>
              <a:buFontTx/>
              <a:buNone/>
              <a:tabLst>
                <a:tab pos="0" algn="l"/>
                <a:tab pos="393700" algn="l"/>
                <a:tab pos="842963" algn="l"/>
                <a:tab pos="1292225" algn="l"/>
                <a:tab pos="1741488" algn="l"/>
                <a:tab pos="2190750" algn="l"/>
                <a:tab pos="2640013" algn="l"/>
                <a:tab pos="3089275" algn="l"/>
                <a:tab pos="3538538" algn="l"/>
                <a:tab pos="3987800" algn="l"/>
                <a:tab pos="4437063" algn="l"/>
                <a:tab pos="4886325" algn="l"/>
                <a:tab pos="5389563" algn="l"/>
                <a:tab pos="5784850" algn="l"/>
                <a:tab pos="6234113" algn="l"/>
                <a:tab pos="6683375" algn="l"/>
                <a:tab pos="7132638" algn="l"/>
                <a:tab pos="7581900" algn="l"/>
                <a:tab pos="8031163" algn="l"/>
                <a:tab pos="8480425" algn="l"/>
                <a:tab pos="8929688" algn="l"/>
                <a:tab pos="8931275" algn="l"/>
                <a:tab pos="9380538" algn="l"/>
                <a:tab pos="9829800" algn="l"/>
                <a:tab pos="10321925" algn="l"/>
                <a:tab pos="10779125" algn="l"/>
                <a:tab pos="10779125" algn="l"/>
                <a:tab pos="10780713" algn="l"/>
              </a:tabLst>
            </a:pPr>
            <a:r>
              <a:rPr lang="pl-PL" b="1"/>
              <a:t>Creative Commons	</a:t>
            </a:r>
          </a:p>
        </p:txBody>
      </p:sp>
      <p:sp>
        <p:nvSpPr>
          <p:cNvPr id="39938" name="Rectangle 2"/>
          <p:cNvSpPr>
            <a:spLocks noGrp="1" noChangeArrowheads="1"/>
          </p:cNvSpPr>
          <p:nvPr>
            <p:ph type="body" idx="4294967295"/>
          </p:nvPr>
        </p:nvSpPr>
        <p:spPr>
          <a:xfrm>
            <a:off x="539750" y="2333625"/>
            <a:ext cx="8205788" cy="4524375"/>
          </a:xfrm>
          <a:ln/>
        </p:spPr>
        <p:txBody>
          <a:bodyPr lIns="90000" tIns="46800" rIns="90000" bIns="46800"/>
          <a:lstStyle/>
          <a:p>
            <a:pPr indent="-288925"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600"/>
              <a:t>Creative Commons oferuje twórcom licencje, które pozwalają im zachować własne prawa i jednocześnie dzielić się swoją twórczością z innymi. </a:t>
            </a:r>
          </a:p>
          <a:p>
            <a:pPr indent="-288925"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600"/>
          </a:p>
          <a:p>
            <a:pPr indent="-288925"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600"/>
              <a:t>Licencje Creative Commons działają na zasadzie “pewne prawa zastrzeżone” – granice dozwolonego użytku są szersze i wyraźniejsze niż te wytyczone na zasadzie “wszelkie prawa zastrzeżone”.   </a:t>
            </a:r>
          </a:p>
        </p:txBody>
      </p:sp>
      <p:pic>
        <p:nvPicPr>
          <p:cNvPr id="39939" name="Picture 3"/>
          <p:cNvPicPr>
            <a:picLocks noChangeAspect="1" noChangeArrowheads="1"/>
          </p:cNvPicPr>
          <p:nvPr/>
        </p:nvPicPr>
        <p:blipFill>
          <a:blip r:embed="rId4" cstate="print"/>
          <a:srcRect/>
          <a:stretch>
            <a:fillRect/>
          </a:stretch>
        </p:blipFill>
        <p:spPr bwMode="auto">
          <a:xfrm>
            <a:off x="3890963" y="1260475"/>
            <a:ext cx="968375" cy="968375"/>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4" cstate="print"/>
          <a:srcRect/>
          <a:stretch>
            <a:fillRect/>
          </a:stretch>
        </p:blipFill>
        <p:spPr bwMode="auto">
          <a:xfrm>
            <a:off x="1020763" y="323850"/>
            <a:ext cx="2327275" cy="2327275"/>
          </a:xfrm>
          <a:prstGeom prst="rect">
            <a:avLst/>
          </a:prstGeom>
          <a:noFill/>
          <a:ln w="9525" cap="flat">
            <a:noFill/>
            <a:round/>
            <a:headEnd/>
            <a:tailEnd/>
          </a:ln>
          <a:effectLst/>
        </p:spPr>
      </p:pic>
      <p:pic>
        <p:nvPicPr>
          <p:cNvPr id="40962" name="Picture 2"/>
          <p:cNvPicPr>
            <a:picLocks noChangeAspect="1" noChangeArrowheads="1"/>
          </p:cNvPicPr>
          <p:nvPr/>
        </p:nvPicPr>
        <p:blipFill>
          <a:blip r:embed="rId5" cstate="print"/>
          <a:srcRect/>
          <a:stretch>
            <a:fillRect/>
          </a:stretch>
        </p:blipFill>
        <p:spPr bwMode="auto">
          <a:xfrm>
            <a:off x="5832475" y="252413"/>
            <a:ext cx="2327275" cy="2327275"/>
          </a:xfrm>
          <a:prstGeom prst="rect">
            <a:avLst/>
          </a:prstGeom>
          <a:noFill/>
          <a:ln w="9525" cap="flat">
            <a:noFill/>
            <a:round/>
            <a:headEnd/>
            <a:tailEnd/>
          </a:ln>
          <a:effectLst/>
        </p:spPr>
      </p:pic>
      <p:pic>
        <p:nvPicPr>
          <p:cNvPr id="40963" name="Picture 3"/>
          <p:cNvPicPr>
            <a:picLocks noChangeAspect="1" noChangeArrowheads="1"/>
          </p:cNvPicPr>
          <p:nvPr/>
        </p:nvPicPr>
        <p:blipFill>
          <a:blip r:embed="rId6" cstate="print"/>
          <a:srcRect/>
          <a:stretch>
            <a:fillRect/>
          </a:stretch>
        </p:blipFill>
        <p:spPr bwMode="auto">
          <a:xfrm>
            <a:off x="1008063" y="3421063"/>
            <a:ext cx="2327275" cy="2327275"/>
          </a:xfrm>
          <a:prstGeom prst="rect">
            <a:avLst/>
          </a:prstGeom>
          <a:noFill/>
          <a:ln w="9525" cap="flat">
            <a:noFill/>
            <a:round/>
            <a:headEnd/>
            <a:tailEnd/>
          </a:ln>
          <a:effectLst/>
        </p:spPr>
      </p:pic>
      <p:pic>
        <p:nvPicPr>
          <p:cNvPr id="40964" name="Picture 4"/>
          <p:cNvPicPr>
            <a:picLocks noChangeAspect="1" noChangeArrowheads="1"/>
          </p:cNvPicPr>
          <p:nvPr/>
        </p:nvPicPr>
        <p:blipFill>
          <a:blip r:embed="rId7" cstate="print"/>
          <a:srcRect/>
          <a:stretch>
            <a:fillRect/>
          </a:stretch>
        </p:blipFill>
        <p:spPr bwMode="auto">
          <a:xfrm>
            <a:off x="5940425" y="3492500"/>
            <a:ext cx="2254250" cy="2254250"/>
          </a:xfrm>
          <a:prstGeom prst="rect">
            <a:avLst/>
          </a:prstGeom>
          <a:noFill/>
          <a:ln w="9525" cap="flat">
            <a:noFill/>
            <a:round/>
            <a:headEnd/>
            <a:tailEnd/>
          </a:ln>
          <a:effectLst/>
        </p:spPr>
      </p:pic>
      <p:sp>
        <p:nvSpPr>
          <p:cNvPr id="40965" name="Text Box 5"/>
          <p:cNvSpPr txBox="1">
            <a:spLocks noChangeArrowheads="1"/>
          </p:cNvSpPr>
          <p:nvPr/>
        </p:nvSpPr>
        <p:spPr bwMode="auto">
          <a:xfrm>
            <a:off x="984250" y="2840038"/>
            <a:ext cx="2374900" cy="365125"/>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solidFill>
                  <a:srgbClr val="000000"/>
                </a:solidFill>
                <a:ea typeface="DejaVu Sans" charset="0"/>
                <a:cs typeface="DejaVu Sans" charset="0"/>
              </a:rPr>
              <a:t>Uznanie Autorstwa* (BY)</a:t>
            </a:r>
          </a:p>
        </p:txBody>
      </p:sp>
      <p:sp>
        <p:nvSpPr>
          <p:cNvPr id="40966" name="Text Box 6"/>
          <p:cNvSpPr txBox="1">
            <a:spLocks noChangeArrowheads="1"/>
          </p:cNvSpPr>
          <p:nvPr/>
        </p:nvSpPr>
        <p:spPr bwMode="auto">
          <a:xfrm>
            <a:off x="5529263" y="2843213"/>
            <a:ext cx="3109912" cy="365125"/>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solidFill>
                  <a:srgbClr val="000000"/>
                </a:solidFill>
                <a:ea typeface="DejaVu Sans" charset="0"/>
                <a:cs typeface="DejaVu Sans" charset="0"/>
              </a:rPr>
              <a:t>Użycie Niekomercyjne (NC)</a:t>
            </a:r>
          </a:p>
        </p:txBody>
      </p:sp>
      <p:sp>
        <p:nvSpPr>
          <p:cNvPr id="40967" name="Text Box 7"/>
          <p:cNvSpPr txBox="1">
            <a:spLocks noChangeArrowheads="1"/>
          </p:cNvSpPr>
          <p:nvPr/>
        </p:nvSpPr>
        <p:spPr bwMode="auto">
          <a:xfrm>
            <a:off x="5111750" y="2843213"/>
            <a:ext cx="3686175" cy="365125"/>
          </a:xfrm>
          <a:prstGeom prst="rect">
            <a:avLst/>
          </a:prstGeom>
          <a:noFill/>
          <a:ln w="9525" cap="flat">
            <a:noFill/>
            <a:round/>
            <a:headEnd/>
            <a:tailEnd/>
          </a:ln>
          <a:effectLst/>
        </p:spPr>
        <p:txBody>
          <a:bodyPr wrap="none" anchor="ctr"/>
          <a:lstStyle/>
          <a:p>
            <a:endParaRPr lang="pl-PL"/>
          </a:p>
        </p:txBody>
      </p:sp>
      <p:sp>
        <p:nvSpPr>
          <p:cNvPr id="40968" name="Text Box 8"/>
          <p:cNvSpPr txBox="1">
            <a:spLocks noChangeArrowheads="1"/>
          </p:cNvSpPr>
          <p:nvPr/>
        </p:nvSpPr>
        <p:spPr bwMode="auto">
          <a:xfrm>
            <a:off x="792163" y="5862638"/>
            <a:ext cx="2784475" cy="365125"/>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solidFill>
                  <a:srgbClr val="000000"/>
                </a:solidFill>
                <a:ea typeface="DejaVu Sans" charset="0"/>
                <a:cs typeface="DejaVu Sans" charset="0"/>
              </a:rPr>
              <a:t>Bez Utworów Zależnych (ND)</a:t>
            </a:r>
          </a:p>
        </p:txBody>
      </p:sp>
      <p:sp>
        <p:nvSpPr>
          <p:cNvPr id="40969" name="Text Box 9"/>
          <p:cNvSpPr txBox="1">
            <a:spLocks noChangeArrowheads="1"/>
          </p:cNvSpPr>
          <p:nvPr/>
        </p:nvSpPr>
        <p:spPr bwMode="auto">
          <a:xfrm>
            <a:off x="5222875" y="5862638"/>
            <a:ext cx="3200400" cy="365125"/>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solidFill>
                  <a:srgbClr val="000000"/>
                </a:solidFill>
                <a:ea typeface="DejaVu Sans" charset="0"/>
                <a:cs typeface="DejaVu Sans" charset="0"/>
              </a:rPr>
              <a:t>Na Tych Samych Warunkach (SA)</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4" cstate="print"/>
          <a:srcRect/>
          <a:stretch>
            <a:fillRect/>
          </a:stretch>
        </p:blipFill>
        <p:spPr bwMode="auto">
          <a:xfrm>
            <a:off x="900113" y="468313"/>
            <a:ext cx="2414587" cy="844550"/>
          </a:xfrm>
          <a:prstGeom prst="rect">
            <a:avLst/>
          </a:prstGeom>
          <a:noFill/>
          <a:ln w="9525" cap="flat">
            <a:noFill/>
            <a:round/>
            <a:headEnd/>
            <a:tailEnd/>
          </a:ln>
          <a:effectLst/>
        </p:spPr>
      </p:pic>
      <p:sp>
        <p:nvSpPr>
          <p:cNvPr id="41986" name="Text Box 2"/>
          <p:cNvSpPr txBox="1">
            <a:spLocks noChangeArrowheads="1"/>
          </p:cNvSpPr>
          <p:nvPr/>
        </p:nvSpPr>
        <p:spPr bwMode="auto">
          <a:xfrm>
            <a:off x="3492500" y="612775"/>
            <a:ext cx="5184775" cy="485775"/>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600" b="1">
                <a:solidFill>
                  <a:srgbClr val="000000"/>
                </a:solidFill>
                <a:ea typeface="DejaVu Sans" charset="0"/>
                <a:cs typeface="DejaVu Sans" charset="0"/>
              </a:rPr>
              <a:t>Uznanie autorstwa</a:t>
            </a:r>
          </a:p>
        </p:txBody>
      </p:sp>
      <p:pic>
        <p:nvPicPr>
          <p:cNvPr id="41987" name="Picture 3"/>
          <p:cNvPicPr>
            <a:picLocks noChangeAspect="1" noChangeArrowheads="1"/>
          </p:cNvPicPr>
          <p:nvPr/>
        </p:nvPicPr>
        <p:blipFill>
          <a:blip r:embed="rId5" cstate="print"/>
          <a:srcRect/>
          <a:stretch>
            <a:fillRect/>
          </a:stretch>
        </p:blipFill>
        <p:spPr bwMode="auto">
          <a:xfrm>
            <a:off x="898525" y="1490663"/>
            <a:ext cx="7092950" cy="1928812"/>
          </a:xfrm>
          <a:prstGeom prst="rect">
            <a:avLst/>
          </a:prstGeom>
          <a:noFill/>
          <a:ln w="9525" cap="flat">
            <a:noFill/>
            <a:round/>
            <a:headEnd/>
            <a:tailEnd/>
          </a:ln>
          <a:effectLst/>
        </p:spPr>
      </p:pic>
      <p:pic>
        <p:nvPicPr>
          <p:cNvPr id="41988" name="Picture 4"/>
          <p:cNvPicPr>
            <a:picLocks noChangeAspect="1" noChangeArrowheads="1"/>
          </p:cNvPicPr>
          <p:nvPr/>
        </p:nvPicPr>
        <p:blipFill>
          <a:blip r:embed="rId6" cstate="print"/>
          <a:srcRect/>
          <a:stretch>
            <a:fillRect/>
          </a:stretch>
        </p:blipFill>
        <p:spPr bwMode="auto">
          <a:xfrm>
            <a:off x="647700" y="4273550"/>
            <a:ext cx="4032250" cy="1630363"/>
          </a:xfrm>
          <a:prstGeom prst="rect">
            <a:avLst/>
          </a:prstGeom>
          <a:noFill/>
          <a:ln w="9525" cap="flat">
            <a:noFill/>
            <a:round/>
            <a:headEnd/>
            <a:tailEnd/>
          </a:ln>
          <a:effectLst/>
        </p:spPr>
      </p:pic>
      <p:pic>
        <p:nvPicPr>
          <p:cNvPr id="41989" name="Picture 5"/>
          <p:cNvPicPr>
            <a:picLocks noChangeAspect="1" noChangeArrowheads="1"/>
          </p:cNvPicPr>
          <p:nvPr/>
        </p:nvPicPr>
        <p:blipFill>
          <a:blip r:embed="rId7" cstate="print"/>
          <a:srcRect/>
          <a:stretch>
            <a:fillRect/>
          </a:stretch>
        </p:blipFill>
        <p:spPr bwMode="auto">
          <a:xfrm>
            <a:off x="4824413" y="4392613"/>
            <a:ext cx="3384550" cy="1531937"/>
          </a:xfrm>
          <a:prstGeom prst="rect">
            <a:avLst/>
          </a:prstGeom>
          <a:noFill/>
          <a:ln w="9525" cap="flat">
            <a:noFill/>
            <a:round/>
            <a:headEnd/>
            <a:tailEnd/>
          </a:ln>
          <a:effectLst/>
        </p:spPr>
      </p:pic>
      <p:sp>
        <p:nvSpPr>
          <p:cNvPr id="41990" name="Text Box 6"/>
          <p:cNvSpPr txBox="1">
            <a:spLocks noChangeArrowheads="1"/>
          </p:cNvSpPr>
          <p:nvPr/>
        </p:nvSpPr>
        <p:spPr bwMode="auto">
          <a:xfrm>
            <a:off x="936625" y="6119813"/>
            <a:ext cx="7415213" cy="365125"/>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solidFill>
                  <a:srgbClr val="000000"/>
                </a:solidFill>
                <a:ea typeface="DejaVu Sans" charset="0"/>
                <a:cs typeface="DejaVu Sans" charset="0"/>
              </a:rPr>
              <a:t>Używają: Fundacja Orange, Bank Światowy</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4" cstate="print"/>
          <a:srcRect/>
          <a:stretch>
            <a:fillRect/>
          </a:stretch>
        </p:blipFill>
        <p:spPr bwMode="auto">
          <a:xfrm>
            <a:off x="1716088" y="3960813"/>
            <a:ext cx="1739900" cy="2132012"/>
          </a:xfrm>
          <a:prstGeom prst="rect">
            <a:avLst/>
          </a:prstGeom>
          <a:noFill/>
          <a:ln w="9525" cap="flat">
            <a:noFill/>
            <a:round/>
            <a:headEnd/>
            <a:tailEnd/>
          </a:ln>
          <a:effectLst/>
        </p:spPr>
      </p:pic>
      <p:pic>
        <p:nvPicPr>
          <p:cNvPr id="43010" name="Picture 2"/>
          <p:cNvPicPr>
            <a:picLocks noChangeAspect="1" noChangeArrowheads="1"/>
          </p:cNvPicPr>
          <p:nvPr/>
        </p:nvPicPr>
        <p:blipFill>
          <a:blip r:embed="rId5" cstate="print"/>
          <a:srcRect/>
          <a:stretch>
            <a:fillRect/>
          </a:stretch>
        </p:blipFill>
        <p:spPr bwMode="auto">
          <a:xfrm>
            <a:off x="393700" y="539750"/>
            <a:ext cx="2414588" cy="844550"/>
          </a:xfrm>
          <a:prstGeom prst="rect">
            <a:avLst/>
          </a:prstGeom>
          <a:noFill/>
          <a:ln w="9525" cap="flat">
            <a:noFill/>
            <a:round/>
            <a:headEnd/>
            <a:tailEnd/>
          </a:ln>
          <a:effectLst/>
        </p:spPr>
      </p:pic>
      <p:sp>
        <p:nvSpPr>
          <p:cNvPr id="43011" name="Text Box 3"/>
          <p:cNvSpPr txBox="1">
            <a:spLocks noChangeArrowheads="1"/>
          </p:cNvSpPr>
          <p:nvPr/>
        </p:nvSpPr>
        <p:spPr bwMode="auto">
          <a:xfrm>
            <a:off x="3168650" y="522288"/>
            <a:ext cx="5184775" cy="882650"/>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600" b="1">
                <a:solidFill>
                  <a:srgbClr val="000000"/>
                </a:solidFill>
                <a:ea typeface="DejaVu Sans" charset="0"/>
                <a:cs typeface="DejaVu Sans" charset="0"/>
              </a:rPr>
              <a:t>Uznanie autorstwa – Na tych samych warunkach</a:t>
            </a:r>
          </a:p>
        </p:txBody>
      </p:sp>
      <p:pic>
        <p:nvPicPr>
          <p:cNvPr id="43012" name="Picture 4"/>
          <p:cNvPicPr>
            <a:picLocks noChangeAspect="1" noChangeArrowheads="1"/>
          </p:cNvPicPr>
          <p:nvPr/>
        </p:nvPicPr>
        <p:blipFill>
          <a:blip r:embed="rId6" cstate="print"/>
          <a:srcRect/>
          <a:stretch>
            <a:fillRect/>
          </a:stretch>
        </p:blipFill>
        <p:spPr bwMode="auto">
          <a:xfrm>
            <a:off x="431800" y="1763713"/>
            <a:ext cx="8374063" cy="1901825"/>
          </a:xfrm>
          <a:prstGeom prst="rect">
            <a:avLst/>
          </a:prstGeom>
          <a:noFill/>
          <a:ln w="9525" cap="flat">
            <a:noFill/>
            <a:round/>
            <a:headEnd/>
            <a:tailEnd/>
          </a:ln>
          <a:effectLst/>
        </p:spPr>
      </p:pic>
      <p:pic>
        <p:nvPicPr>
          <p:cNvPr id="43013" name="Picture 5"/>
          <p:cNvPicPr>
            <a:picLocks noChangeAspect="1" noChangeArrowheads="1"/>
          </p:cNvPicPr>
          <p:nvPr/>
        </p:nvPicPr>
        <p:blipFill>
          <a:blip r:embed="rId7" cstate="print"/>
          <a:srcRect/>
          <a:stretch>
            <a:fillRect/>
          </a:stretch>
        </p:blipFill>
        <p:spPr bwMode="auto">
          <a:xfrm>
            <a:off x="4824413" y="3887788"/>
            <a:ext cx="3095625" cy="2320925"/>
          </a:xfrm>
          <a:prstGeom prst="rect">
            <a:avLst/>
          </a:prstGeom>
          <a:noFill/>
          <a:ln w="9525" cap="flat">
            <a:noFill/>
            <a:round/>
            <a:headEnd/>
            <a:tailEnd/>
          </a:ln>
          <a:effectLst/>
        </p:spPr>
      </p:pic>
      <p:sp>
        <p:nvSpPr>
          <p:cNvPr id="43014" name="Text Box 6"/>
          <p:cNvSpPr txBox="1">
            <a:spLocks noChangeArrowheads="1"/>
          </p:cNvSpPr>
          <p:nvPr/>
        </p:nvSpPr>
        <p:spPr bwMode="auto">
          <a:xfrm>
            <a:off x="360363" y="6335713"/>
            <a:ext cx="8351837" cy="639762"/>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solidFill>
                  <a:srgbClr val="000000"/>
                </a:solidFill>
                <a:ea typeface="DejaVu Sans" charset="0"/>
                <a:cs typeface="DejaVu Sans" charset="0"/>
              </a:rPr>
              <a:t>Używają: Wikipedia (i projekty siostrzane), Fundacja Batorego, Otwarte Zabytki</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graphicFrame>
        <p:nvGraphicFramePr>
          <p:cNvPr id="44033" name="Group 1"/>
          <p:cNvGraphicFramePr>
            <a:graphicFrameLocks noGrp="1"/>
          </p:cNvGraphicFramePr>
          <p:nvPr/>
        </p:nvGraphicFramePr>
        <p:xfrm>
          <a:off x="39688" y="71438"/>
          <a:ext cx="9056687" cy="5875338"/>
        </p:xfrm>
        <a:graphic>
          <a:graphicData uri="http://schemas.openxmlformats.org/drawingml/2006/table">
            <a:tbl>
              <a:tblPr/>
              <a:tblGrid>
                <a:gridCol w="2232025"/>
                <a:gridCol w="2262187"/>
                <a:gridCol w="2293938"/>
                <a:gridCol w="2268537"/>
              </a:tblGrid>
              <a:tr h="2016125">
                <a:tc>
                  <a:txBody>
                    <a:bodyPr/>
                    <a:lstStyle/>
                    <a:p>
                      <a:pPr marL="0" marR="0" lvl="0" indent="0" algn="l" defTabSz="449263" rtl="0" eaLnBrk="1" fontAlgn="base" latinLnBrk="0" hangingPunct="1">
                        <a:lnSpc>
                          <a:spcPct val="9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pl-PL" sz="1200" b="1" i="0" u="none" strike="noStrike" cap="none" normalizeH="0" baseline="0" smtClean="0">
                          <a:ln>
                            <a:noFill/>
                          </a:ln>
                          <a:solidFill>
                            <a:srgbClr val="000000"/>
                          </a:solidFill>
                          <a:effectLst/>
                          <a:latin typeface="Myriad Pro" pitchFamily="32" charset="0"/>
                          <a:ea typeface="DejaVu Sans" charset="0"/>
                          <a:cs typeface="DejaVu Sans" charset="0"/>
                        </a:rPr>
                        <a:t>BY (Attribution, Uznanie autorstwa):</a:t>
                      </a:r>
                    </a:p>
                  </a:txBody>
                  <a:tcPr marL="90000" marR="90000" marT="1614576" marB="46800" horzOverflow="overflow">
                    <a:lnL>
                      <a:noFill/>
                    </a:lnL>
                    <a:lnR>
                      <a:noFill/>
                    </a:lnR>
                    <a:lnT>
                      <a:noFill/>
                    </a:lnT>
                    <a:lnB>
                      <a:noFill/>
                    </a:lnB>
                    <a:lnTlToBr>
                      <a:noFill/>
                    </a:lnTlToBr>
                    <a:lnBlToTr>
                      <a:noFill/>
                    </a:lnBlToTr>
                    <a:solidFill>
                      <a:srgbClr val="9999CC"/>
                    </a:solidFill>
                  </a:tcPr>
                </a:tc>
                <a:tc>
                  <a:txBody>
                    <a:bodyPr/>
                    <a:lstStyle/>
                    <a:p>
                      <a:pPr marL="0" marR="0" lvl="0" indent="0" algn="l" defTabSz="449263" rtl="0" eaLnBrk="1" fontAlgn="base" latinLnBrk="0" hangingPunct="1">
                        <a:lnSpc>
                          <a:spcPct val="9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pl-PL" sz="1200" b="1" i="0" u="none" strike="noStrike" cap="none" normalizeH="0" baseline="0" smtClean="0">
                          <a:ln>
                            <a:noFill/>
                          </a:ln>
                          <a:solidFill>
                            <a:srgbClr val="000000"/>
                          </a:solidFill>
                          <a:effectLst/>
                          <a:latin typeface="Myriad Pro" pitchFamily="32" charset="0"/>
                          <a:ea typeface="DejaVu Sans" charset="0"/>
                          <a:cs typeface="DejaVu Sans" charset="0"/>
                        </a:rPr>
                        <a:t>NC (Non-Commercial, Użycie niekomercyjne):</a:t>
                      </a:r>
                    </a:p>
                  </a:txBody>
                  <a:tcPr marL="90000" marR="90000" marT="1614576" marB="46800" horzOverflow="overflow">
                    <a:lnL>
                      <a:noFill/>
                    </a:lnL>
                    <a:lnR>
                      <a:noFill/>
                    </a:lnR>
                    <a:lnT>
                      <a:noFill/>
                    </a:lnT>
                    <a:lnB>
                      <a:noFill/>
                    </a:lnB>
                    <a:lnTlToBr>
                      <a:noFill/>
                    </a:lnTlToBr>
                    <a:lnBlToTr>
                      <a:noFill/>
                    </a:lnBlToTr>
                    <a:solidFill>
                      <a:srgbClr val="9999CC"/>
                    </a:solidFill>
                  </a:tcPr>
                </a:tc>
                <a:tc>
                  <a:txBody>
                    <a:bodyPr/>
                    <a:lstStyle/>
                    <a:p>
                      <a:pPr marL="0" marR="0" lvl="0" indent="0" algn="l" defTabSz="449263" rtl="0" eaLnBrk="1" fontAlgn="base" latinLnBrk="0" hangingPunct="1">
                        <a:lnSpc>
                          <a:spcPct val="9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en-US" sz="1200" b="1" i="0" u="none" strike="noStrike" cap="none" normalizeH="0" baseline="0" smtClean="0">
                          <a:ln>
                            <a:noFill/>
                          </a:ln>
                          <a:solidFill>
                            <a:srgbClr val="000000"/>
                          </a:solidFill>
                          <a:effectLst/>
                          <a:latin typeface="Myriad Pro" pitchFamily="32" charset="0"/>
                          <a:ea typeface="DejaVu Sans" charset="0"/>
                          <a:cs typeface="DejaVu Sans" charset="0"/>
                        </a:rPr>
                        <a:t>SA (Share-Alike, Na tych samych warunkach):</a:t>
                      </a:r>
                    </a:p>
                  </a:txBody>
                  <a:tcPr marL="90000" marR="90000" marT="1614576" marB="46800" horzOverflow="overflow">
                    <a:lnL>
                      <a:noFill/>
                    </a:lnL>
                    <a:lnR>
                      <a:noFill/>
                    </a:lnR>
                    <a:lnT>
                      <a:noFill/>
                    </a:lnT>
                    <a:lnB>
                      <a:noFill/>
                    </a:lnB>
                    <a:lnTlToBr>
                      <a:noFill/>
                    </a:lnTlToBr>
                    <a:lnBlToTr>
                      <a:noFill/>
                    </a:lnBlToTr>
                    <a:solidFill>
                      <a:srgbClr val="9999CC"/>
                    </a:solidFill>
                  </a:tcPr>
                </a:tc>
                <a:tc>
                  <a:txBody>
                    <a:bodyPr/>
                    <a:lstStyle/>
                    <a:p>
                      <a:pPr marL="0" marR="0" lvl="0" indent="0" algn="l" defTabSz="449263" rtl="0" eaLnBrk="1" fontAlgn="base" latinLnBrk="0" hangingPunct="1">
                        <a:lnSpc>
                          <a:spcPct val="9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pl-PL" sz="1200" b="1" i="0" u="none" strike="noStrike" cap="none" normalizeH="0" baseline="0" smtClean="0">
                          <a:ln>
                            <a:noFill/>
                          </a:ln>
                          <a:solidFill>
                            <a:srgbClr val="000000"/>
                          </a:solidFill>
                          <a:effectLst/>
                          <a:latin typeface="Myriad Pro" pitchFamily="32" charset="0"/>
                          <a:ea typeface="DejaVu Sans" charset="0"/>
                          <a:cs typeface="DejaVu Sans" charset="0"/>
                        </a:rPr>
                        <a:t>ND (No-derivatives, Bez utworów zależnych):</a:t>
                      </a:r>
                    </a:p>
                  </a:txBody>
                  <a:tcPr marL="90000" marR="90000" marT="1614576" marB="46800" horzOverflow="overflow">
                    <a:lnL>
                      <a:noFill/>
                    </a:lnL>
                    <a:lnR>
                      <a:noFill/>
                    </a:lnR>
                    <a:lnT>
                      <a:noFill/>
                    </a:lnT>
                    <a:lnB>
                      <a:noFill/>
                    </a:lnB>
                    <a:lnTlToBr>
                      <a:noFill/>
                    </a:lnTlToBr>
                    <a:lnBlToTr>
                      <a:noFill/>
                    </a:lnBlToTr>
                    <a:solidFill>
                      <a:srgbClr val="9999CC"/>
                    </a:solidFill>
                  </a:tcPr>
                </a:tc>
              </a:tr>
              <a:tr h="3859213">
                <a:tc>
                  <a:txBody>
                    <a:bodyPr/>
                    <a:lstStyle/>
                    <a:p>
                      <a:pPr marL="0" marR="0" lvl="0" indent="0" algn="l" defTabSz="449263" rtl="0" eaLnBrk="1" fontAlgn="base" latinLnBrk="0" hangingPunct="1">
                        <a:lnSpc>
                          <a:spcPct val="89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pl-PL" sz="1200" b="0" i="0" u="none" strike="noStrike" cap="none" normalizeH="0" baseline="0" smtClean="0">
                          <a:ln>
                            <a:noFill/>
                          </a:ln>
                          <a:solidFill>
                            <a:srgbClr val="000000"/>
                          </a:solidFill>
                          <a:effectLst/>
                          <a:latin typeface="Arial" charset="0"/>
                          <a:ea typeface="DejaVu Sans" charset="0"/>
                          <a:cs typeface="DejaVu Sans" charset="0"/>
                        </a:rPr>
                        <a:t>nakłada na licencjobiorcę obowiązki podobne do obowiązków wynikających z polskich przepisów o osobistych prawach autorskich. Nakazuje on, aby licencjobiorca przekazywał wraz z rozpowszechnianym utworem informacje o autorstwie, źródle oraz o samej licencji.</a:t>
                      </a:r>
                    </a:p>
                  </a:txBody>
                  <a:tcPr marL="90000" marR="90000" marT="205764" marB="46800" horzOverflow="overflow">
                    <a:lnL>
                      <a:noFill/>
                    </a:lnL>
                    <a:lnR>
                      <a:noFill/>
                    </a:lnR>
                    <a:lnT>
                      <a:noFill/>
                    </a:lnT>
                    <a:lnB>
                      <a:noFill/>
                    </a:lnB>
                    <a:lnTlToBr>
                      <a:noFill/>
                    </a:lnTlToBr>
                    <a:lnBlToTr>
                      <a:noFill/>
                    </a:lnBlToTr>
                    <a:solidFill>
                      <a:srgbClr val="C0C0C0"/>
                    </a:solidFill>
                  </a:tcPr>
                </a:tc>
                <a:tc>
                  <a:txBody>
                    <a:bodyPr/>
                    <a:lstStyle/>
                    <a:p>
                      <a:pPr marL="0" marR="0" lvl="0" indent="0" algn="l" defTabSz="449263" rtl="0" eaLnBrk="1" fontAlgn="base" latinLnBrk="0" hangingPunct="1">
                        <a:lnSpc>
                          <a:spcPct val="89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pl-PL" sz="1200" b="0" i="0" u="none" strike="noStrike" cap="none" normalizeH="0" baseline="0" smtClean="0">
                          <a:ln>
                            <a:noFill/>
                          </a:ln>
                          <a:solidFill>
                            <a:srgbClr val="000000"/>
                          </a:solidFill>
                          <a:effectLst/>
                          <a:latin typeface="Arial" charset="0"/>
                          <a:ea typeface="DejaVu Sans" charset="0"/>
                          <a:cs typeface="DejaVu Sans" charset="0"/>
                        </a:rPr>
                        <a:t>zawęża uprawnienia licencjobiorcy do korzystania z utworu i opracowań wyłącznie w celu niekomercyjnym. Licencje CC pozbawione tego atrybutu pozwalają natomiast korzystać z utworu praktycznie w każdym celu (granicą jest tu poszanowanie autorskich praw osobistych).</a:t>
                      </a:r>
                    </a:p>
                    <a:p>
                      <a:pPr marL="0" marR="0" lvl="0" indent="0" algn="just" defTabSz="449263" rtl="0" eaLnBrk="1" fontAlgn="base" latinLnBrk="0" hangingPunct="1">
                        <a:lnSpc>
                          <a:spcPct val="89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endParaRPr kumimoji="0" lang="pl-PL" sz="1200" b="0" i="0" u="none" strike="noStrike" cap="none" normalizeH="0" baseline="0" smtClean="0">
                        <a:ln>
                          <a:noFill/>
                        </a:ln>
                        <a:solidFill>
                          <a:srgbClr val="000000"/>
                        </a:solidFill>
                        <a:effectLst/>
                        <a:latin typeface="Arial" charset="0"/>
                        <a:ea typeface="DejaVu Sans" charset="0"/>
                        <a:cs typeface="DejaVu Sans" charset="0"/>
                      </a:endParaRPr>
                    </a:p>
                  </a:txBody>
                  <a:tcPr marL="90000" marR="90000" marT="169764" marB="46800" horzOverflow="overflow">
                    <a:lnL>
                      <a:noFill/>
                    </a:lnL>
                    <a:lnR>
                      <a:noFill/>
                    </a:lnR>
                    <a:lnT>
                      <a:noFill/>
                    </a:lnT>
                    <a:lnB>
                      <a:noFill/>
                    </a:lnB>
                    <a:lnTlToBr>
                      <a:noFill/>
                    </a:lnTlToBr>
                    <a:lnBlToTr>
                      <a:noFill/>
                    </a:lnBlToTr>
                    <a:solidFill>
                      <a:srgbClr val="C0C0C0"/>
                    </a:solidFill>
                  </a:tcPr>
                </a:tc>
                <a:tc>
                  <a:txBody>
                    <a:bodyPr/>
                    <a:lstStyle/>
                    <a:p>
                      <a:pPr marL="0" marR="0" lvl="0" indent="0" algn="l" defTabSz="449263" rtl="0" eaLnBrk="1" fontAlgn="base" latinLnBrk="0" hangingPunct="1">
                        <a:lnSpc>
                          <a:spcPct val="89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pl-PL" sz="1200" b="0" i="0" u="none" strike="noStrike" cap="none" normalizeH="0" baseline="0" smtClean="0">
                          <a:ln>
                            <a:noFill/>
                          </a:ln>
                          <a:solidFill>
                            <a:srgbClr val="000000"/>
                          </a:solidFill>
                          <a:effectLst/>
                          <a:latin typeface="Arial" charset="0"/>
                          <a:ea typeface="DejaVu Sans" charset="0"/>
                          <a:cs typeface="DejaVu Sans" charset="0"/>
                        </a:rPr>
                        <a:t>odpowiednik klauzul „copyleft” w licencjach wolnego oprogramowania. Opracowania utworów opatrzonych licencją CC z atrybutem SA mogą być rozpowszechniane, ale tylko na tej samej licencji, co ma skutkować rozszerzaniem zasobu wolnej kultury. Autor opracowania takiego utworu nie może bowiem zakazać innym korzystania ze swobód, których on sam jest beneficjentem.</a:t>
                      </a:r>
                    </a:p>
                  </a:txBody>
                  <a:tcPr marL="90000" marR="90000" marT="205764" marB="46800" horzOverflow="overflow">
                    <a:lnL>
                      <a:noFill/>
                    </a:lnL>
                    <a:lnR>
                      <a:noFill/>
                    </a:lnR>
                    <a:lnT>
                      <a:noFill/>
                    </a:lnT>
                    <a:lnB>
                      <a:noFill/>
                    </a:lnB>
                    <a:lnTlToBr>
                      <a:noFill/>
                    </a:lnTlToBr>
                    <a:lnBlToTr>
                      <a:noFill/>
                    </a:lnBlToTr>
                    <a:solidFill>
                      <a:srgbClr val="C0C0C0"/>
                    </a:solidFill>
                  </a:tcPr>
                </a:tc>
                <a:tc>
                  <a:txBody>
                    <a:bodyPr/>
                    <a:lstStyle/>
                    <a:p>
                      <a:pPr marL="0" marR="0" lvl="0" indent="0" algn="l" defTabSz="449263" rtl="0" eaLnBrk="1" fontAlgn="base" latinLnBrk="0" hangingPunct="1">
                        <a:lnSpc>
                          <a:spcPct val="89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pl-PL" sz="1200" b="0" i="0" u="none" strike="noStrike" cap="none" normalizeH="0" baseline="0" smtClean="0">
                          <a:ln>
                            <a:noFill/>
                          </a:ln>
                          <a:solidFill>
                            <a:srgbClr val="000000"/>
                          </a:solidFill>
                          <a:effectLst/>
                          <a:latin typeface="Arial" charset="0"/>
                          <a:ea typeface="DejaVu Sans" charset="0"/>
                          <a:cs typeface="DejaVu Sans" charset="0"/>
                        </a:rPr>
                        <a:t>atrybut ten jest niejako odwróceniem atrybutu SA. Zakazuje on tworzenia utworów zależnych. </a:t>
                      </a:r>
                    </a:p>
                  </a:txBody>
                  <a:tcPr marL="90000" marR="90000" marT="205764" marB="46800" horzOverflow="overflow">
                    <a:lnL>
                      <a:noFill/>
                    </a:lnL>
                    <a:lnR>
                      <a:noFill/>
                    </a:lnR>
                    <a:lnT>
                      <a:noFill/>
                    </a:lnT>
                    <a:lnB>
                      <a:noFill/>
                    </a:lnB>
                    <a:lnTlToBr>
                      <a:noFill/>
                    </a:lnTlToBr>
                    <a:lnBlToTr>
                      <a:noFill/>
                    </a:lnBlToTr>
                    <a:solidFill>
                      <a:srgbClr val="C0C0C0"/>
                    </a:solidFill>
                  </a:tcPr>
                </a:tc>
              </a:tr>
            </a:tbl>
          </a:graphicData>
        </a:graphic>
      </p:graphicFrame>
      <p:pic>
        <p:nvPicPr>
          <p:cNvPr id="44042" name="Picture 10"/>
          <p:cNvPicPr>
            <a:picLocks noChangeAspect="1" noChangeArrowheads="1"/>
          </p:cNvPicPr>
          <p:nvPr/>
        </p:nvPicPr>
        <p:blipFill>
          <a:blip r:embed="rId4" cstate="print"/>
          <a:srcRect/>
          <a:stretch>
            <a:fillRect/>
          </a:stretch>
        </p:blipFill>
        <p:spPr bwMode="auto">
          <a:xfrm>
            <a:off x="1260475" y="5040313"/>
            <a:ext cx="900113" cy="900112"/>
          </a:xfrm>
          <a:prstGeom prst="rect">
            <a:avLst/>
          </a:prstGeom>
          <a:noFill/>
          <a:ln w="9525" cap="flat">
            <a:noFill/>
            <a:round/>
            <a:headEnd/>
            <a:tailEnd/>
          </a:ln>
          <a:effectLst/>
        </p:spPr>
      </p:pic>
      <p:pic>
        <p:nvPicPr>
          <p:cNvPr id="44043" name="Picture 11"/>
          <p:cNvPicPr>
            <a:picLocks noChangeAspect="1" noChangeArrowheads="1"/>
          </p:cNvPicPr>
          <p:nvPr/>
        </p:nvPicPr>
        <p:blipFill>
          <a:blip r:embed="rId5" cstate="print"/>
          <a:srcRect/>
          <a:stretch>
            <a:fillRect/>
          </a:stretch>
        </p:blipFill>
        <p:spPr bwMode="auto">
          <a:xfrm>
            <a:off x="3470275" y="5040313"/>
            <a:ext cx="849313" cy="849312"/>
          </a:xfrm>
          <a:prstGeom prst="rect">
            <a:avLst/>
          </a:prstGeom>
          <a:noFill/>
          <a:ln w="9525" cap="flat">
            <a:noFill/>
            <a:round/>
            <a:headEnd/>
            <a:tailEnd/>
          </a:ln>
          <a:effectLst/>
        </p:spPr>
      </p:pic>
      <p:pic>
        <p:nvPicPr>
          <p:cNvPr id="44044" name="Picture 12"/>
          <p:cNvPicPr>
            <a:picLocks noChangeAspect="1" noChangeArrowheads="1"/>
          </p:cNvPicPr>
          <p:nvPr/>
        </p:nvPicPr>
        <p:blipFill>
          <a:blip r:embed="rId6" cstate="print"/>
          <a:srcRect/>
          <a:stretch>
            <a:fillRect/>
          </a:stretch>
        </p:blipFill>
        <p:spPr bwMode="auto">
          <a:xfrm>
            <a:off x="8099425" y="5040313"/>
            <a:ext cx="849313" cy="849312"/>
          </a:xfrm>
          <a:prstGeom prst="rect">
            <a:avLst/>
          </a:prstGeom>
          <a:noFill/>
          <a:ln w="9525" cap="flat">
            <a:noFill/>
            <a:round/>
            <a:headEnd/>
            <a:tailEnd/>
          </a:ln>
          <a:effectLst/>
        </p:spPr>
      </p:pic>
      <p:pic>
        <p:nvPicPr>
          <p:cNvPr id="44045" name="Picture 13"/>
          <p:cNvPicPr>
            <a:picLocks noChangeAspect="1" noChangeArrowheads="1"/>
          </p:cNvPicPr>
          <p:nvPr/>
        </p:nvPicPr>
        <p:blipFill>
          <a:blip r:embed="rId7" cstate="print"/>
          <a:srcRect/>
          <a:stretch>
            <a:fillRect/>
          </a:stretch>
        </p:blipFill>
        <p:spPr bwMode="auto">
          <a:xfrm>
            <a:off x="5810250" y="5040313"/>
            <a:ext cx="849313" cy="849312"/>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4" cstate="print"/>
          <a:srcRect/>
          <a:stretch>
            <a:fillRect/>
          </a:stretch>
        </p:blipFill>
        <p:spPr bwMode="auto">
          <a:xfrm>
            <a:off x="503238" y="468313"/>
            <a:ext cx="2414587" cy="846137"/>
          </a:xfrm>
          <a:prstGeom prst="rect">
            <a:avLst/>
          </a:prstGeom>
          <a:noFill/>
          <a:ln w="9525" cap="flat">
            <a:noFill/>
            <a:round/>
            <a:headEnd/>
            <a:tailEnd/>
          </a:ln>
          <a:effectLst/>
        </p:spPr>
      </p:pic>
      <p:sp>
        <p:nvSpPr>
          <p:cNvPr id="45058" name="Text Box 2"/>
          <p:cNvSpPr txBox="1">
            <a:spLocks noChangeArrowheads="1"/>
          </p:cNvSpPr>
          <p:nvPr/>
        </p:nvSpPr>
        <p:spPr bwMode="auto">
          <a:xfrm>
            <a:off x="3240088" y="449263"/>
            <a:ext cx="5184775" cy="882650"/>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600" b="1">
                <a:solidFill>
                  <a:srgbClr val="000000"/>
                </a:solidFill>
                <a:ea typeface="DejaVu Sans" charset="0"/>
                <a:cs typeface="DejaVu Sans" charset="0"/>
              </a:rPr>
              <a:t>Uznanie autorstwa – Użycie niekomercyjne</a:t>
            </a:r>
          </a:p>
        </p:txBody>
      </p:sp>
      <p:pic>
        <p:nvPicPr>
          <p:cNvPr id="45059" name="Picture 3"/>
          <p:cNvPicPr>
            <a:picLocks noChangeAspect="1" noChangeArrowheads="1"/>
          </p:cNvPicPr>
          <p:nvPr/>
        </p:nvPicPr>
        <p:blipFill>
          <a:blip r:embed="rId5" cstate="print"/>
          <a:srcRect/>
          <a:stretch>
            <a:fillRect/>
          </a:stretch>
        </p:blipFill>
        <p:spPr bwMode="auto">
          <a:xfrm>
            <a:off x="1115616" y="4047752"/>
            <a:ext cx="6840538" cy="3341688"/>
          </a:xfrm>
          <a:prstGeom prst="rect">
            <a:avLst/>
          </a:prstGeom>
          <a:noFill/>
          <a:ln w="9525" cap="flat">
            <a:noFill/>
            <a:round/>
            <a:headEnd/>
            <a:tailEnd/>
          </a:ln>
          <a:effectLst/>
        </p:spPr>
      </p:pic>
      <p:pic>
        <p:nvPicPr>
          <p:cNvPr id="45060" name="Picture 4"/>
          <p:cNvPicPr>
            <a:picLocks noChangeAspect="1" noChangeArrowheads="1"/>
          </p:cNvPicPr>
          <p:nvPr/>
        </p:nvPicPr>
        <p:blipFill>
          <a:blip r:embed="rId6" cstate="print"/>
          <a:srcRect/>
          <a:stretch>
            <a:fillRect/>
          </a:stretch>
        </p:blipFill>
        <p:spPr bwMode="auto">
          <a:xfrm>
            <a:off x="506413" y="1547813"/>
            <a:ext cx="8493125" cy="1928812"/>
          </a:xfrm>
          <a:prstGeom prst="rect">
            <a:avLst/>
          </a:prstGeom>
          <a:noFill/>
          <a:ln w="9525" cap="flat">
            <a:noFill/>
            <a:round/>
            <a:headEnd/>
            <a:tailEnd/>
          </a:ln>
          <a:effectLst/>
        </p:spPr>
      </p:pic>
      <p:sp>
        <p:nvSpPr>
          <p:cNvPr id="45061" name="Text Box 5"/>
          <p:cNvSpPr txBox="1">
            <a:spLocks noChangeArrowheads="1"/>
          </p:cNvSpPr>
          <p:nvPr/>
        </p:nvSpPr>
        <p:spPr bwMode="auto">
          <a:xfrm>
            <a:off x="576263" y="3811588"/>
            <a:ext cx="7415212" cy="365125"/>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solidFill>
                  <a:srgbClr val="000000"/>
                </a:solidFill>
                <a:ea typeface="DejaVu Sans" charset="0"/>
                <a:cs typeface="DejaVu Sans" charset="0"/>
              </a:rPr>
              <a:t>Używają: British Council Video Archive</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3132138" y="360363"/>
            <a:ext cx="5184775" cy="882650"/>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600" b="1">
                <a:solidFill>
                  <a:srgbClr val="000000"/>
                </a:solidFill>
                <a:ea typeface="DejaVu Sans" charset="0"/>
                <a:cs typeface="DejaVu Sans" charset="0"/>
              </a:rPr>
              <a:t>Uznanie autorstwa – Bez utworów zależnych</a:t>
            </a:r>
          </a:p>
        </p:txBody>
      </p:sp>
      <p:pic>
        <p:nvPicPr>
          <p:cNvPr id="46082" name="Picture 2"/>
          <p:cNvPicPr>
            <a:picLocks noChangeAspect="1" noChangeArrowheads="1"/>
          </p:cNvPicPr>
          <p:nvPr/>
        </p:nvPicPr>
        <p:blipFill>
          <a:blip r:embed="rId4" cstate="print"/>
          <a:srcRect/>
          <a:stretch>
            <a:fillRect/>
          </a:stretch>
        </p:blipFill>
        <p:spPr bwMode="auto">
          <a:xfrm>
            <a:off x="573088" y="360363"/>
            <a:ext cx="2414587" cy="846137"/>
          </a:xfrm>
          <a:prstGeom prst="rect">
            <a:avLst/>
          </a:prstGeom>
          <a:noFill/>
          <a:ln w="9525" cap="flat">
            <a:noFill/>
            <a:round/>
            <a:headEnd/>
            <a:tailEnd/>
          </a:ln>
          <a:effectLst/>
        </p:spPr>
      </p:pic>
      <p:pic>
        <p:nvPicPr>
          <p:cNvPr id="46083" name="Picture 3"/>
          <p:cNvPicPr>
            <a:picLocks noChangeAspect="1" noChangeArrowheads="1"/>
          </p:cNvPicPr>
          <p:nvPr/>
        </p:nvPicPr>
        <p:blipFill>
          <a:blip r:embed="rId5" cstate="print"/>
          <a:srcRect/>
          <a:stretch>
            <a:fillRect/>
          </a:stretch>
        </p:blipFill>
        <p:spPr bwMode="auto">
          <a:xfrm>
            <a:off x="1249363" y="3956050"/>
            <a:ext cx="6742112" cy="3387725"/>
          </a:xfrm>
          <a:prstGeom prst="rect">
            <a:avLst/>
          </a:prstGeom>
          <a:noFill/>
          <a:ln w="9525" cap="flat">
            <a:noFill/>
            <a:round/>
            <a:headEnd/>
            <a:tailEnd/>
          </a:ln>
          <a:effectLst/>
        </p:spPr>
      </p:pic>
      <p:pic>
        <p:nvPicPr>
          <p:cNvPr id="46084" name="Picture 4"/>
          <p:cNvPicPr>
            <a:picLocks noChangeAspect="1" noChangeArrowheads="1"/>
          </p:cNvPicPr>
          <p:nvPr/>
        </p:nvPicPr>
        <p:blipFill>
          <a:blip r:embed="rId6" cstate="print"/>
          <a:srcRect/>
          <a:stretch>
            <a:fillRect/>
          </a:stretch>
        </p:blipFill>
        <p:spPr bwMode="auto">
          <a:xfrm>
            <a:off x="596900" y="1368425"/>
            <a:ext cx="8005763" cy="2178050"/>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4" cstate="print"/>
          <a:srcRect/>
          <a:stretch>
            <a:fillRect/>
          </a:stretch>
        </p:blipFill>
        <p:spPr bwMode="auto">
          <a:xfrm>
            <a:off x="393700" y="287338"/>
            <a:ext cx="2414588" cy="844550"/>
          </a:xfrm>
          <a:prstGeom prst="rect">
            <a:avLst/>
          </a:prstGeom>
          <a:noFill/>
          <a:ln w="9525" cap="flat">
            <a:noFill/>
            <a:round/>
            <a:headEnd/>
            <a:tailEnd/>
          </a:ln>
          <a:effectLst/>
        </p:spPr>
      </p:pic>
      <p:sp>
        <p:nvSpPr>
          <p:cNvPr id="47106" name="Text Box 2"/>
          <p:cNvSpPr txBox="1">
            <a:spLocks noChangeArrowheads="1"/>
          </p:cNvSpPr>
          <p:nvPr/>
        </p:nvSpPr>
        <p:spPr bwMode="auto">
          <a:xfrm>
            <a:off x="3024188" y="233363"/>
            <a:ext cx="5688012" cy="1277937"/>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0000"/>
                </a:solidFill>
                <a:ea typeface="DejaVu Sans" charset="0"/>
                <a:cs typeface="DejaVu Sans" charset="0"/>
              </a:rPr>
              <a:t>Uznanie autorstwa – Użycie niekomercyjne – Na tych samych warunkach</a:t>
            </a:r>
          </a:p>
        </p:txBody>
      </p:sp>
      <p:pic>
        <p:nvPicPr>
          <p:cNvPr id="47107" name="Picture 3"/>
          <p:cNvPicPr>
            <a:picLocks noChangeAspect="1" noChangeArrowheads="1"/>
          </p:cNvPicPr>
          <p:nvPr/>
        </p:nvPicPr>
        <p:blipFill>
          <a:blip r:embed="rId5" cstate="print"/>
          <a:srcRect/>
          <a:stretch>
            <a:fillRect/>
          </a:stretch>
        </p:blipFill>
        <p:spPr bwMode="auto">
          <a:xfrm>
            <a:off x="360363" y="1511300"/>
            <a:ext cx="8567737" cy="1668463"/>
          </a:xfrm>
          <a:prstGeom prst="rect">
            <a:avLst/>
          </a:prstGeom>
          <a:noFill/>
          <a:ln w="9525" cap="flat">
            <a:noFill/>
            <a:round/>
            <a:headEnd/>
            <a:tailEnd/>
          </a:ln>
          <a:effectLst/>
        </p:spPr>
      </p:pic>
      <p:pic>
        <p:nvPicPr>
          <p:cNvPr id="47108" name="Picture 4"/>
          <p:cNvPicPr>
            <a:picLocks noChangeAspect="1" noChangeArrowheads="1"/>
          </p:cNvPicPr>
          <p:nvPr/>
        </p:nvPicPr>
        <p:blipFill>
          <a:blip r:embed="rId6" cstate="print"/>
          <a:srcRect/>
          <a:stretch>
            <a:fillRect/>
          </a:stretch>
        </p:blipFill>
        <p:spPr bwMode="auto">
          <a:xfrm>
            <a:off x="957263" y="4157663"/>
            <a:ext cx="4443412" cy="2538412"/>
          </a:xfrm>
          <a:prstGeom prst="rect">
            <a:avLst/>
          </a:prstGeom>
          <a:noFill/>
          <a:ln w="9525" cap="flat">
            <a:noFill/>
            <a:round/>
            <a:headEnd/>
            <a:tailEnd/>
          </a:ln>
          <a:effectLst/>
        </p:spPr>
      </p:pic>
      <p:sp>
        <p:nvSpPr>
          <p:cNvPr id="47109" name="Text Box 5"/>
          <p:cNvSpPr txBox="1">
            <a:spLocks noChangeArrowheads="1"/>
          </p:cNvSpPr>
          <p:nvPr/>
        </p:nvSpPr>
        <p:spPr bwMode="auto">
          <a:xfrm>
            <a:off x="503238" y="3671888"/>
            <a:ext cx="7415212" cy="365125"/>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solidFill>
                  <a:srgbClr val="000000"/>
                </a:solidFill>
                <a:ea typeface="DejaVu Sans" charset="0"/>
                <a:cs typeface="DejaVu Sans" charset="0"/>
              </a:rPr>
              <a:t>Używają: Akademia Khana, Technologie.org.pl</a:t>
            </a:r>
          </a:p>
        </p:txBody>
      </p:sp>
      <p:pic>
        <p:nvPicPr>
          <p:cNvPr id="47110" name="Picture 6"/>
          <p:cNvPicPr>
            <a:picLocks noChangeAspect="1" noChangeArrowheads="1"/>
          </p:cNvPicPr>
          <p:nvPr/>
        </p:nvPicPr>
        <p:blipFill>
          <a:blip r:embed="rId7" cstate="print"/>
          <a:srcRect/>
          <a:stretch>
            <a:fillRect/>
          </a:stretch>
        </p:blipFill>
        <p:spPr bwMode="auto">
          <a:xfrm>
            <a:off x="6389688" y="4746625"/>
            <a:ext cx="1457325" cy="1228725"/>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4" cstate="print"/>
          <a:srcRect/>
          <a:stretch>
            <a:fillRect/>
          </a:stretch>
        </p:blipFill>
        <p:spPr bwMode="auto">
          <a:xfrm>
            <a:off x="536575" y="306388"/>
            <a:ext cx="2414588" cy="846137"/>
          </a:xfrm>
          <a:prstGeom prst="rect">
            <a:avLst/>
          </a:prstGeom>
          <a:noFill/>
          <a:ln w="9525" cap="flat">
            <a:noFill/>
            <a:round/>
            <a:headEnd/>
            <a:tailEnd/>
          </a:ln>
          <a:effectLst/>
        </p:spPr>
      </p:pic>
      <p:sp>
        <p:nvSpPr>
          <p:cNvPr id="48130" name="Text Box 2"/>
          <p:cNvSpPr txBox="1">
            <a:spLocks noChangeArrowheads="1"/>
          </p:cNvSpPr>
          <p:nvPr/>
        </p:nvSpPr>
        <p:spPr bwMode="auto">
          <a:xfrm>
            <a:off x="3168650" y="252413"/>
            <a:ext cx="5832475" cy="1187450"/>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0000"/>
                </a:solidFill>
                <a:ea typeface="DejaVu Sans" charset="0"/>
                <a:cs typeface="DejaVu Sans" charset="0"/>
              </a:rPr>
              <a:t>Uznanie autorstwa – Użycie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0000"/>
                </a:solidFill>
                <a:ea typeface="DejaVu Sans" charset="0"/>
                <a:cs typeface="DejaVu Sans" charset="0"/>
              </a:rPr>
              <a:t>niekomercyjne – Bez utworów zależnych</a:t>
            </a:r>
          </a:p>
        </p:txBody>
      </p:sp>
      <p:pic>
        <p:nvPicPr>
          <p:cNvPr id="48131" name="Picture 3"/>
          <p:cNvPicPr>
            <a:picLocks noChangeAspect="1" noChangeArrowheads="1"/>
          </p:cNvPicPr>
          <p:nvPr/>
        </p:nvPicPr>
        <p:blipFill>
          <a:blip r:embed="rId5" cstate="print"/>
          <a:srcRect/>
          <a:stretch>
            <a:fillRect/>
          </a:stretch>
        </p:blipFill>
        <p:spPr bwMode="auto">
          <a:xfrm>
            <a:off x="504825" y="1452563"/>
            <a:ext cx="8351838" cy="1895475"/>
          </a:xfrm>
          <a:prstGeom prst="rect">
            <a:avLst/>
          </a:prstGeom>
          <a:noFill/>
          <a:ln w="9525" cap="flat">
            <a:noFill/>
            <a:round/>
            <a:headEnd/>
            <a:tailEnd/>
          </a:ln>
          <a:effectLst/>
        </p:spPr>
      </p:pic>
      <p:pic>
        <p:nvPicPr>
          <p:cNvPr id="48132" name="Picture 4"/>
          <p:cNvPicPr>
            <a:picLocks noChangeAspect="1" noChangeArrowheads="1"/>
          </p:cNvPicPr>
          <p:nvPr/>
        </p:nvPicPr>
        <p:blipFill>
          <a:blip r:embed="rId6" cstate="print"/>
          <a:srcRect/>
          <a:stretch>
            <a:fillRect/>
          </a:stretch>
        </p:blipFill>
        <p:spPr bwMode="auto">
          <a:xfrm>
            <a:off x="614363" y="4176713"/>
            <a:ext cx="9032875" cy="3887787"/>
          </a:xfrm>
          <a:prstGeom prst="rect">
            <a:avLst/>
          </a:prstGeom>
          <a:noFill/>
          <a:ln w="9525" cap="flat">
            <a:noFill/>
            <a:round/>
            <a:headEnd/>
            <a:tailEnd/>
          </a:ln>
          <a:effectLst/>
        </p:spPr>
      </p:pic>
      <p:sp>
        <p:nvSpPr>
          <p:cNvPr id="48133" name="Text Box 5"/>
          <p:cNvSpPr txBox="1">
            <a:spLocks noChangeArrowheads="1"/>
          </p:cNvSpPr>
          <p:nvPr/>
        </p:nvSpPr>
        <p:spPr bwMode="auto">
          <a:xfrm>
            <a:off x="503238" y="3671888"/>
            <a:ext cx="7415212" cy="365125"/>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solidFill>
                  <a:srgbClr val="000000"/>
                </a:solidFill>
                <a:ea typeface="DejaVu Sans" charset="0"/>
                <a:cs typeface="DejaVu Sans" charset="0"/>
              </a:rPr>
              <a:t>Używają: Centrum Edukacji Obywatelskiej</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2571750" y="2519363"/>
            <a:ext cx="9020175" cy="12938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pl-PL" b="1"/>
              <a:t>There is one </a:t>
            </a:r>
            <a:br>
              <a:rPr lang="pl-PL" b="1"/>
            </a:br>
            <a:r>
              <a:rPr lang="pl-PL" b="1"/>
              <a:t>more thing...</a:t>
            </a:r>
          </a:p>
        </p:txBody>
      </p:sp>
      <p:pic>
        <p:nvPicPr>
          <p:cNvPr id="49154" name="Picture 2"/>
          <p:cNvPicPr>
            <a:picLocks noChangeAspect="1" noChangeArrowheads="1"/>
          </p:cNvPicPr>
          <p:nvPr/>
        </p:nvPicPr>
        <p:blipFill>
          <a:blip r:embed="rId4" cstate="print"/>
          <a:srcRect/>
          <a:stretch>
            <a:fillRect/>
          </a:stretch>
        </p:blipFill>
        <p:spPr bwMode="auto">
          <a:xfrm>
            <a:off x="0" y="0"/>
            <a:ext cx="4572000" cy="6858000"/>
          </a:xfrm>
          <a:prstGeom prst="rect">
            <a:avLst/>
          </a:prstGeom>
          <a:noFill/>
          <a:ln w="9525" cap="flat">
            <a:noFill/>
            <a:round/>
            <a:headEnd/>
            <a:tailEnd/>
          </a:ln>
          <a:effectLst/>
        </p:spPr>
      </p:pic>
      <p:sp>
        <p:nvSpPr>
          <p:cNvPr id="49155" name="Text Box 3"/>
          <p:cNvSpPr txBox="1">
            <a:spLocks noChangeArrowheads="1"/>
          </p:cNvSpPr>
          <p:nvPr/>
        </p:nvSpPr>
        <p:spPr bwMode="auto">
          <a:xfrm>
            <a:off x="5327650" y="6335713"/>
            <a:ext cx="3455988" cy="515937"/>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400">
                <a:solidFill>
                  <a:srgbClr val="000000"/>
                </a:solidFill>
                <a:ea typeface="DejaVu Sans" charset="0"/>
                <a:cs typeface="DejaVu Sans" charset="0"/>
              </a:rPr>
              <a:t>Fot. Matthew Yohe, CC BY 3.0, Wikimedia Commons</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4" cstate="print"/>
          <a:srcRect/>
          <a:stretch>
            <a:fillRect/>
          </a:stretch>
        </p:blipFill>
        <p:spPr bwMode="auto">
          <a:xfrm>
            <a:off x="560388" y="1655763"/>
            <a:ext cx="8224837" cy="2617787"/>
          </a:xfrm>
          <a:prstGeom prst="rect">
            <a:avLst/>
          </a:prstGeom>
          <a:noFill/>
          <a:ln w="9525" cap="flat">
            <a:noFill/>
            <a:round/>
            <a:headEnd/>
            <a:tailEnd/>
          </a:ln>
          <a:effectLst/>
        </p:spPr>
      </p:pic>
      <p:sp>
        <p:nvSpPr>
          <p:cNvPr id="13314" name="Text Box 2"/>
          <p:cNvSpPr txBox="1">
            <a:spLocks noChangeArrowheads="1"/>
          </p:cNvSpPr>
          <p:nvPr/>
        </p:nvSpPr>
        <p:spPr bwMode="auto">
          <a:xfrm>
            <a:off x="468313" y="971550"/>
            <a:ext cx="8135937" cy="425450"/>
          </a:xfrm>
          <a:prstGeom prst="rect">
            <a:avLst/>
          </a:prstGeom>
          <a:noFill/>
          <a:ln w="9525" cap="flat">
            <a:noFill/>
            <a:round/>
            <a:headEnd/>
            <a:tailEnd/>
          </a:ln>
          <a:effectLst/>
        </p:spPr>
        <p:txBody>
          <a:bodyPr wrap="none" anchor="ctr"/>
          <a:lstStyle/>
          <a:p>
            <a:endParaRPr lang="pl-PL"/>
          </a:p>
        </p:txBody>
      </p:sp>
      <p:sp>
        <p:nvSpPr>
          <p:cNvPr id="13315" name="Text Box 3"/>
          <p:cNvSpPr txBox="1">
            <a:spLocks noChangeArrowheads="1"/>
          </p:cNvSpPr>
          <p:nvPr/>
        </p:nvSpPr>
        <p:spPr bwMode="auto">
          <a:xfrm>
            <a:off x="5832475" y="6264275"/>
            <a:ext cx="1871663" cy="360363"/>
          </a:xfrm>
          <a:prstGeom prst="rect">
            <a:avLst/>
          </a:prstGeom>
          <a:noFill/>
          <a:ln w="9525" cap="flat">
            <a:noFill/>
            <a:round/>
            <a:headEnd/>
            <a:tailEnd/>
          </a:ln>
          <a:effectLst/>
        </p:spPr>
        <p:txBody>
          <a:bodyPr wrap="none" anchor="ctr"/>
          <a:lstStyle/>
          <a:p>
            <a:endParaRPr lang="pl-PL"/>
          </a:p>
        </p:txBody>
      </p:sp>
      <p:sp>
        <p:nvSpPr>
          <p:cNvPr id="13316" name="Text Box 4"/>
          <p:cNvSpPr txBox="1">
            <a:spLocks noChangeArrowheads="1"/>
          </p:cNvSpPr>
          <p:nvPr/>
        </p:nvSpPr>
        <p:spPr bwMode="auto">
          <a:xfrm>
            <a:off x="468313" y="1158875"/>
            <a:ext cx="8135937" cy="425450"/>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0000"/>
                </a:solidFill>
                <a:latin typeface="Ubuntu" charset="0"/>
                <a:ea typeface="DejaVu Sans" charset="0"/>
                <a:cs typeface="DejaVu Sans" charset="0"/>
              </a:rPr>
              <a:t>Ikony w prawym dolnym rogu oznaczają, że tę prezentację możesz:</a:t>
            </a:r>
          </a:p>
        </p:txBody>
      </p:sp>
      <p:sp>
        <p:nvSpPr>
          <p:cNvPr id="13317" name="Text Box 5"/>
          <p:cNvSpPr txBox="1">
            <a:spLocks noChangeArrowheads="1"/>
          </p:cNvSpPr>
          <p:nvPr/>
        </p:nvSpPr>
        <p:spPr bwMode="auto">
          <a:xfrm>
            <a:off x="4392613" y="6480175"/>
            <a:ext cx="4030662" cy="431800"/>
          </a:xfrm>
          <a:prstGeom prst="rect">
            <a:avLst/>
          </a:prstGeom>
          <a:noFill/>
          <a:ln w="9525" cap="flat">
            <a:noFill/>
            <a:round/>
            <a:headEnd/>
            <a:tailEnd/>
          </a:ln>
          <a:effectLst/>
        </p:spPr>
        <p:txBody>
          <a:bodyPr lIns="90000" tIns="46800" rIns="90000" bIns="46800"/>
          <a:lstStyle/>
          <a:p>
            <a:pPr algn="r">
              <a:spcBef>
                <a:spcPts val="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400">
                <a:solidFill>
                  <a:srgbClr val="000000"/>
                </a:solidFill>
                <a:latin typeface="Ubuntu" charset="0"/>
                <a:cs typeface="Arial Unicode MS" pitchFamily="32" charset="0"/>
              </a:rPr>
              <a:t>Kamil Śliwowski, Creative Commons Polska</a:t>
            </a:r>
          </a:p>
        </p:txBody>
      </p:sp>
      <p:sp>
        <p:nvSpPr>
          <p:cNvPr id="13318" name="Line 6"/>
          <p:cNvSpPr>
            <a:spLocks noChangeShapeType="1"/>
          </p:cNvSpPr>
          <p:nvPr/>
        </p:nvSpPr>
        <p:spPr bwMode="auto">
          <a:xfrm>
            <a:off x="4535488" y="4464050"/>
            <a:ext cx="4176712" cy="1944688"/>
          </a:xfrm>
          <a:prstGeom prst="line">
            <a:avLst/>
          </a:prstGeom>
          <a:noFill/>
          <a:ln w="9360" cap="flat">
            <a:solidFill>
              <a:srgbClr val="000000"/>
            </a:solidFill>
            <a:round/>
            <a:headEnd/>
            <a:tailEnd type="triangle" w="med" len="med"/>
          </a:ln>
          <a:effectLst/>
        </p:spPr>
        <p:txBody>
          <a:bodyPr/>
          <a:lstStyle/>
          <a:p>
            <a:endParaRPr lang="pl-PL"/>
          </a:p>
        </p:txBody>
      </p:sp>
      <p:sp>
        <p:nvSpPr>
          <p:cNvPr id="13319" name="Line 7"/>
          <p:cNvSpPr>
            <a:spLocks noChangeShapeType="1"/>
          </p:cNvSpPr>
          <p:nvPr/>
        </p:nvSpPr>
        <p:spPr bwMode="auto">
          <a:xfrm flipH="1">
            <a:off x="6111875" y="4464050"/>
            <a:ext cx="1887538" cy="2016125"/>
          </a:xfrm>
          <a:prstGeom prst="line">
            <a:avLst/>
          </a:prstGeom>
          <a:noFill/>
          <a:ln w="9360" cap="flat">
            <a:solidFill>
              <a:srgbClr val="000000"/>
            </a:solidFill>
            <a:round/>
            <a:headEnd/>
            <a:tailEnd type="triangle" w="med" len="med"/>
          </a:ln>
          <a:effectLst/>
        </p:spPr>
        <p:txBody>
          <a:bodyPr/>
          <a:lstStyle/>
          <a:p>
            <a:endParaRPr lang="pl-PL"/>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2284413" y="342900"/>
            <a:ext cx="9020175" cy="34861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pl-PL" sz="4000" b="1"/>
              <a:t>Znak domeny </a:t>
            </a:r>
            <a:br>
              <a:rPr lang="pl-PL" sz="4000" b="1"/>
            </a:br>
            <a:r>
              <a:rPr lang="pl-PL" sz="4000" b="1"/>
              <a:t>publicznej/</a:t>
            </a:r>
            <a:br>
              <a:rPr lang="pl-PL" sz="4000" b="1"/>
            </a:br>
            <a:r>
              <a:rPr lang="pl-PL" sz="4000" b="1"/>
              <a:t>brak znanych</a:t>
            </a:r>
            <a:br>
              <a:rPr lang="pl-PL" sz="4000" b="1"/>
            </a:br>
            <a:r>
              <a:rPr lang="pl-PL" sz="4000" b="1"/>
              <a:t>restrykcji </a:t>
            </a:r>
            <a:br>
              <a:rPr lang="pl-PL" sz="4000" b="1"/>
            </a:br>
            <a:r>
              <a:rPr lang="pl-PL" sz="4000" b="1"/>
              <a:t>prawnych</a:t>
            </a:r>
            <a:br>
              <a:rPr lang="pl-PL" sz="4000" b="1"/>
            </a:br>
            <a:endParaRPr lang="pl-PL" sz="4000" b="1"/>
          </a:p>
        </p:txBody>
      </p:sp>
      <p:pic>
        <p:nvPicPr>
          <p:cNvPr id="50178" name="Picture 2"/>
          <p:cNvPicPr>
            <a:picLocks noChangeAspect="1" noChangeArrowheads="1"/>
          </p:cNvPicPr>
          <p:nvPr/>
        </p:nvPicPr>
        <p:blipFill>
          <a:blip r:embed="rId4" cstate="print"/>
          <a:srcRect/>
          <a:stretch>
            <a:fillRect/>
          </a:stretch>
        </p:blipFill>
        <p:spPr bwMode="auto">
          <a:xfrm>
            <a:off x="5040313" y="4152900"/>
            <a:ext cx="3744912" cy="1319213"/>
          </a:xfrm>
          <a:prstGeom prst="rect">
            <a:avLst/>
          </a:prstGeom>
          <a:noFill/>
          <a:ln w="9525" cap="flat">
            <a:noFill/>
            <a:round/>
            <a:headEnd/>
            <a:tailEnd/>
          </a:ln>
          <a:effectLst/>
        </p:spPr>
      </p:pic>
      <p:pic>
        <p:nvPicPr>
          <p:cNvPr id="50179" name="Picture 3"/>
          <p:cNvPicPr>
            <a:picLocks noChangeAspect="1" noChangeArrowheads="1"/>
          </p:cNvPicPr>
          <p:nvPr/>
        </p:nvPicPr>
        <p:blipFill>
          <a:blip r:embed="rId5" cstate="print"/>
          <a:srcRect/>
          <a:stretch>
            <a:fillRect/>
          </a:stretch>
        </p:blipFill>
        <p:spPr bwMode="auto">
          <a:xfrm>
            <a:off x="-23813" y="-144463"/>
            <a:ext cx="4713288" cy="7632701"/>
          </a:xfrm>
          <a:prstGeom prst="rect">
            <a:avLst/>
          </a:prstGeom>
          <a:noFill/>
          <a:ln w="9525" cap="flat">
            <a:noFill/>
            <a:round/>
            <a:headEnd/>
            <a:tailEnd/>
          </a:ln>
          <a:effectLst/>
        </p:spPr>
      </p:pic>
      <p:sp>
        <p:nvSpPr>
          <p:cNvPr id="50180" name="Text Box 4"/>
          <p:cNvSpPr txBox="1">
            <a:spLocks noChangeArrowheads="1"/>
          </p:cNvSpPr>
          <p:nvPr/>
        </p:nvSpPr>
        <p:spPr bwMode="auto">
          <a:xfrm>
            <a:off x="4967288" y="5975350"/>
            <a:ext cx="3959225" cy="730250"/>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400">
                <a:solidFill>
                  <a:srgbClr val="000000"/>
                </a:solidFill>
                <a:ea typeface="DejaVu Sans" charset="0"/>
                <a:cs typeface="DejaVu Sans" charset="0"/>
              </a:rPr>
              <a:t>Żródło: Narodowa Biblioteka Cyfrowa Polona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400">
                <a:solidFill>
                  <a:srgbClr val="CCCCFF"/>
                </a:solidFill>
                <a:ea typeface="DejaVu Sans" charset="0"/>
                <a:cs typeface="DejaVu Sans" charset="0"/>
                <a:hlinkClick r:id="rId6"/>
              </a:rPr>
              <a:t>http://polona.pl/</a:t>
            </a:r>
            <a:r>
              <a:rPr lang="pl-PL" sz="1400">
                <a:solidFill>
                  <a:srgbClr val="000000"/>
                </a:solidFill>
                <a:ea typeface="DejaVu Sans" charset="0"/>
                <a:cs typeface="DejaVu Sans" charset="0"/>
              </a:rPr>
              <a:t> </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503238" y="277813"/>
            <a:ext cx="9018587" cy="1243012"/>
          </a:xfrm>
          <a:ln/>
        </p:spPr>
        <p:txBody>
          <a:bodyPr/>
          <a:lstStyle/>
          <a:p>
            <a:endParaRPr lang="pl-PL"/>
          </a:p>
        </p:txBody>
      </p:sp>
      <p:pic>
        <p:nvPicPr>
          <p:cNvPr id="51202" name="Picture 2"/>
          <p:cNvPicPr>
            <a:picLocks noChangeAspect="1" noChangeArrowheads="1"/>
          </p:cNvPicPr>
          <p:nvPr/>
        </p:nvPicPr>
        <p:blipFill>
          <a:blip r:embed="rId4" cstate="print"/>
          <a:srcRect/>
          <a:stretch>
            <a:fillRect/>
          </a:stretch>
        </p:blipFill>
        <p:spPr bwMode="auto">
          <a:xfrm>
            <a:off x="0" y="31750"/>
            <a:ext cx="9144000" cy="6216650"/>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225" name="Rectangle 1"/>
          <p:cNvSpPr>
            <a:spLocks noGrp="1" noChangeArrowheads="1"/>
          </p:cNvSpPr>
          <p:nvPr>
            <p:ph type="title" idx="4294967295"/>
          </p:nvPr>
        </p:nvSpPr>
        <p:spPr>
          <a:xfrm>
            <a:off x="-2232025" y="1035050"/>
            <a:ext cx="9020175" cy="19177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pl-PL" b="1"/>
              <a:t>Creative</a:t>
            </a:r>
            <a:br>
              <a:rPr lang="pl-PL" b="1"/>
            </a:br>
            <a:r>
              <a:rPr lang="pl-PL" b="1"/>
              <a:t>Commons</a:t>
            </a:r>
            <a:br>
              <a:rPr lang="pl-PL" b="1"/>
            </a:br>
            <a:r>
              <a:rPr lang="pl-PL" b="1"/>
              <a:t>Zero</a:t>
            </a:r>
          </a:p>
        </p:txBody>
      </p:sp>
      <p:sp>
        <p:nvSpPr>
          <p:cNvPr id="52226" name="Text Box 2"/>
          <p:cNvSpPr txBox="1">
            <a:spLocks noChangeArrowheads="1"/>
          </p:cNvSpPr>
          <p:nvPr/>
        </p:nvSpPr>
        <p:spPr bwMode="auto">
          <a:xfrm>
            <a:off x="576263" y="6191250"/>
            <a:ext cx="3455987" cy="515938"/>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400">
                <a:solidFill>
                  <a:srgbClr val="000000"/>
                </a:solidFill>
                <a:latin typeface="Ubuntu" charset="0"/>
                <a:ea typeface="DejaVu Sans" charset="0"/>
                <a:cs typeface="DejaVu Sans" charset="0"/>
              </a:rPr>
              <a:t>Żródło: </a:t>
            </a:r>
            <a:r>
              <a:rPr lang="pl-PL" sz="1400">
                <a:solidFill>
                  <a:srgbClr val="CCCCFF"/>
                </a:solidFill>
                <a:latin typeface="Ubuntu" charset="0"/>
                <a:ea typeface="DejaVu Sans" charset="0"/>
                <a:cs typeface="DejaVu Sans" charset="0"/>
                <a:hlinkClick r:id="rId4"/>
              </a:rPr>
              <a:t>http://www.pexels.com/</a:t>
            </a:r>
            <a:r>
              <a:rPr lang="pl-PL" sz="1400">
                <a:solidFill>
                  <a:srgbClr val="000000"/>
                </a:solidFill>
                <a:latin typeface="Ubuntu" charset="0"/>
                <a:ea typeface="DejaVu Sans" charset="0"/>
                <a:cs typeface="DejaVu Sans" charset="0"/>
              </a:rPr>
              <a:t>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400">
                <a:solidFill>
                  <a:srgbClr val="000000"/>
                </a:solidFill>
                <a:latin typeface="Ubuntu" charset="0"/>
                <a:ea typeface="DejaVu Sans" charset="0"/>
                <a:cs typeface="DejaVu Sans" charset="0"/>
              </a:rPr>
              <a:t>Ale nawet tego nie musicie podawać  ;)</a:t>
            </a:r>
          </a:p>
        </p:txBody>
      </p:sp>
      <p:pic>
        <p:nvPicPr>
          <p:cNvPr id="52227" name="Picture 3"/>
          <p:cNvPicPr>
            <a:picLocks noChangeAspect="1" noChangeArrowheads="1"/>
          </p:cNvPicPr>
          <p:nvPr/>
        </p:nvPicPr>
        <p:blipFill>
          <a:blip r:embed="rId5" cstate="print"/>
          <a:srcRect/>
          <a:stretch>
            <a:fillRect/>
          </a:stretch>
        </p:blipFill>
        <p:spPr bwMode="auto">
          <a:xfrm>
            <a:off x="4535488" y="0"/>
            <a:ext cx="4608512" cy="6905625"/>
          </a:xfrm>
          <a:prstGeom prst="rect">
            <a:avLst/>
          </a:prstGeom>
          <a:noFill/>
          <a:ln w="9525" cap="flat">
            <a:noFill/>
            <a:round/>
            <a:headEnd/>
            <a:tailEnd/>
          </a:ln>
          <a:effectLst/>
        </p:spPr>
      </p:pic>
      <p:pic>
        <p:nvPicPr>
          <p:cNvPr id="52228" name="Picture 4"/>
          <p:cNvPicPr>
            <a:picLocks noChangeAspect="1" noChangeArrowheads="1"/>
          </p:cNvPicPr>
          <p:nvPr/>
        </p:nvPicPr>
        <p:blipFill>
          <a:blip r:embed="rId6" cstate="print"/>
          <a:srcRect/>
          <a:stretch>
            <a:fillRect/>
          </a:stretch>
        </p:blipFill>
        <p:spPr bwMode="auto">
          <a:xfrm>
            <a:off x="1223963" y="3384550"/>
            <a:ext cx="2087562" cy="2087563"/>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71438" y="144463"/>
            <a:ext cx="8651875" cy="1008062"/>
          </a:xfrm>
          <a:prstGeom prst="rect">
            <a:avLst/>
          </a:prstGeom>
          <a:noFill/>
          <a:ln w="9525" cap="flat">
            <a:noFill/>
            <a:round/>
            <a:headEnd/>
            <a:tailEnd/>
          </a:ln>
          <a:effectLst/>
        </p:spPr>
        <p:txBody>
          <a:bodyPr lIns="81720" tIns="83880" rIns="81720" bIns="4068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4900" b="1">
                <a:solidFill>
                  <a:srgbClr val="000000"/>
                </a:solidFill>
                <a:cs typeface="Times New Roman" pitchFamily="16" charset="0"/>
              </a:rPr>
              <a:t>Wolne/otwarte?</a:t>
            </a:r>
          </a:p>
        </p:txBody>
      </p:sp>
      <p:sp>
        <p:nvSpPr>
          <p:cNvPr id="53250" name="Text Box 2"/>
          <p:cNvSpPr txBox="1">
            <a:spLocks noChangeArrowheads="1"/>
          </p:cNvSpPr>
          <p:nvPr/>
        </p:nvSpPr>
        <p:spPr bwMode="auto">
          <a:xfrm>
            <a:off x="752475" y="1670050"/>
            <a:ext cx="8328025" cy="5170488"/>
          </a:xfrm>
          <a:prstGeom prst="rect">
            <a:avLst/>
          </a:prstGeom>
          <a:noFill/>
          <a:ln w="9525" cap="flat">
            <a:noFill/>
            <a:round/>
            <a:headEnd/>
            <a:tailEnd/>
          </a:ln>
          <a:effectLst/>
        </p:spPr>
        <p:txBody>
          <a:bodyPr lIns="81720" tIns="118440" rIns="81720" bIns="40680"/>
          <a:lstStyle/>
          <a:p>
            <a:pPr>
              <a:lnSpc>
                <a:spcPct val="8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3600">
              <a:solidFill>
                <a:srgbClr val="FFFFFF"/>
              </a:solidFill>
              <a:latin typeface="Symbol" charset="2"/>
              <a:ea typeface="Symbol" charset="2"/>
              <a:cs typeface="Symbol" charset="2"/>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3600">
              <a:solidFill>
                <a:srgbClr val="FFFFFF"/>
              </a:solidFill>
              <a:latin typeface="Symbol" charset="2"/>
              <a:ea typeface="Symbol" charset="2"/>
              <a:cs typeface="Symbol" charset="2"/>
            </a:endParaRPr>
          </a:p>
        </p:txBody>
      </p:sp>
      <p:sp>
        <p:nvSpPr>
          <p:cNvPr id="53251" name="Text Box 3"/>
          <p:cNvSpPr txBox="1">
            <a:spLocks noChangeArrowheads="1"/>
          </p:cNvSpPr>
          <p:nvPr/>
        </p:nvSpPr>
        <p:spPr bwMode="auto">
          <a:xfrm>
            <a:off x="-360363" y="1547813"/>
            <a:ext cx="8328026" cy="5170487"/>
          </a:xfrm>
          <a:prstGeom prst="rect">
            <a:avLst/>
          </a:prstGeom>
          <a:noFill/>
          <a:ln w="9525" cap="flat">
            <a:noFill/>
            <a:round/>
            <a:headEnd/>
            <a:tailEnd/>
          </a:ln>
          <a:effectLst/>
        </p:spPr>
        <p:txBody>
          <a:bodyPr lIns="81720" tIns="72720" rIns="81720" bIns="406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3600">
              <a:solidFill>
                <a:srgbClr val="FFFFFF"/>
              </a:solidFill>
              <a:latin typeface="American Typewriter" charset="0"/>
              <a:ea typeface="Symbol" charset="2"/>
              <a:cs typeface="Symbol" charset="2"/>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3600">
              <a:solidFill>
                <a:srgbClr val="FFFFFF"/>
              </a:solidFill>
              <a:latin typeface="American Typewriter" charset="0"/>
              <a:ea typeface="Symbol" charset="2"/>
              <a:cs typeface="Symbol" charset="2"/>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3600">
              <a:solidFill>
                <a:srgbClr val="FFFFFF"/>
              </a:solidFill>
              <a:latin typeface="American Typewriter" charset="0"/>
              <a:ea typeface="Symbol" charset="2"/>
              <a:cs typeface="Symbol" charset="2"/>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3600">
              <a:solidFill>
                <a:srgbClr val="FFFFFF"/>
              </a:solidFill>
              <a:latin typeface="American Typewriter" charset="0"/>
              <a:ea typeface="Symbol" charset="2"/>
              <a:cs typeface="Symbol" charset="2"/>
            </a:endParaRPr>
          </a:p>
        </p:txBody>
      </p:sp>
      <p:pic>
        <p:nvPicPr>
          <p:cNvPr id="53252" name="Picture 4"/>
          <p:cNvPicPr>
            <a:picLocks noChangeAspect="1" noChangeArrowheads="1"/>
          </p:cNvPicPr>
          <p:nvPr/>
        </p:nvPicPr>
        <p:blipFill>
          <a:blip r:embed="rId4" cstate="print"/>
          <a:srcRect/>
          <a:stretch>
            <a:fillRect/>
          </a:stretch>
        </p:blipFill>
        <p:spPr bwMode="auto">
          <a:xfrm>
            <a:off x="630238" y="2844800"/>
            <a:ext cx="2414587" cy="844550"/>
          </a:xfrm>
          <a:prstGeom prst="rect">
            <a:avLst/>
          </a:prstGeom>
          <a:noFill/>
          <a:ln w="9525" cap="flat">
            <a:noFill/>
            <a:round/>
            <a:headEnd/>
            <a:tailEnd/>
          </a:ln>
          <a:effectLst/>
        </p:spPr>
      </p:pic>
      <p:pic>
        <p:nvPicPr>
          <p:cNvPr id="53253" name="Picture 5"/>
          <p:cNvPicPr>
            <a:picLocks noChangeAspect="1" noChangeArrowheads="1"/>
          </p:cNvPicPr>
          <p:nvPr/>
        </p:nvPicPr>
        <p:blipFill>
          <a:blip r:embed="rId5" cstate="print"/>
          <a:srcRect/>
          <a:stretch>
            <a:fillRect/>
          </a:stretch>
        </p:blipFill>
        <p:spPr bwMode="auto">
          <a:xfrm>
            <a:off x="630238" y="4254500"/>
            <a:ext cx="2414587" cy="846138"/>
          </a:xfrm>
          <a:prstGeom prst="rect">
            <a:avLst/>
          </a:prstGeom>
          <a:noFill/>
          <a:ln w="9525" cap="flat">
            <a:noFill/>
            <a:round/>
            <a:headEnd/>
            <a:tailEnd/>
          </a:ln>
          <a:effectLst/>
        </p:spPr>
      </p:pic>
      <p:pic>
        <p:nvPicPr>
          <p:cNvPr id="53254" name="Picture 6"/>
          <p:cNvPicPr>
            <a:picLocks noChangeAspect="1" noChangeArrowheads="1"/>
          </p:cNvPicPr>
          <p:nvPr/>
        </p:nvPicPr>
        <p:blipFill>
          <a:blip r:embed="rId6" cstate="print"/>
          <a:srcRect/>
          <a:stretch>
            <a:fillRect/>
          </a:stretch>
        </p:blipFill>
        <p:spPr bwMode="auto">
          <a:xfrm>
            <a:off x="3352800" y="5432425"/>
            <a:ext cx="2414588" cy="846138"/>
          </a:xfrm>
          <a:prstGeom prst="rect">
            <a:avLst/>
          </a:prstGeom>
          <a:noFill/>
          <a:ln w="9525" cap="flat">
            <a:noFill/>
            <a:round/>
            <a:headEnd/>
            <a:tailEnd/>
          </a:ln>
          <a:effectLst/>
        </p:spPr>
      </p:pic>
      <p:pic>
        <p:nvPicPr>
          <p:cNvPr id="53255" name="Picture 7"/>
          <p:cNvPicPr>
            <a:picLocks noChangeAspect="1" noChangeArrowheads="1"/>
          </p:cNvPicPr>
          <p:nvPr/>
        </p:nvPicPr>
        <p:blipFill>
          <a:blip r:embed="rId7" cstate="print"/>
          <a:srcRect/>
          <a:stretch>
            <a:fillRect/>
          </a:stretch>
        </p:blipFill>
        <p:spPr bwMode="auto">
          <a:xfrm>
            <a:off x="3352800" y="4257675"/>
            <a:ext cx="2414588" cy="844550"/>
          </a:xfrm>
          <a:prstGeom prst="rect">
            <a:avLst/>
          </a:prstGeom>
          <a:noFill/>
          <a:ln w="9525" cap="flat">
            <a:noFill/>
            <a:round/>
            <a:headEnd/>
            <a:tailEnd/>
          </a:ln>
          <a:effectLst/>
        </p:spPr>
      </p:pic>
      <p:pic>
        <p:nvPicPr>
          <p:cNvPr id="53256" name="Picture 8"/>
          <p:cNvPicPr>
            <a:picLocks noChangeAspect="1" noChangeArrowheads="1"/>
          </p:cNvPicPr>
          <p:nvPr/>
        </p:nvPicPr>
        <p:blipFill>
          <a:blip r:embed="rId8" cstate="print"/>
          <a:srcRect/>
          <a:stretch>
            <a:fillRect/>
          </a:stretch>
        </p:blipFill>
        <p:spPr bwMode="auto">
          <a:xfrm>
            <a:off x="630238" y="5432425"/>
            <a:ext cx="2414587" cy="846138"/>
          </a:xfrm>
          <a:prstGeom prst="rect">
            <a:avLst/>
          </a:prstGeom>
          <a:noFill/>
          <a:ln w="9525" cap="flat">
            <a:noFill/>
            <a:round/>
            <a:headEnd/>
            <a:tailEnd/>
          </a:ln>
          <a:effectLst/>
        </p:spPr>
      </p:pic>
      <p:pic>
        <p:nvPicPr>
          <p:cNvPr id="53257" name="Picture 9"/>
          <p:cNvPicPr>
            <a:picLocks noChangeAspect="1" noChangeArrowheads="1"/>
          </p:cNvPicPr>
          <p:nvPr/>
        </p:nvPicPr>
        <p:blipFill>
          <a:blip r:embed="rId9" cstate="print"/>
          <a:srcRect/>
          <a:stretch>
            <a:fillRect/>
          </a:stretch>
        </p:blipFill>
        <p:spPr bwMode="auto">
          <a:xfrm>
            <a:off x="3352800" y="2844800"/>
            <a:ext cx="2414588" cy="844550"/>
          </a:xfrm>
          <a:prstGeom prst="rect">
            <a:avLst/>
          </a:prstGeom>
          <a:noFill/>
          <a:ln w="9525" cap="flat">
            <a:noFill/>
            <a:round/>
            <a:headEnd/>
            <a:tailEnd/>
          </a:ln>
          <a:effectLst/>
        </p:spPr>
      </p:pic>
      <p:sp>
        <p:nvSpPr>
          <p:cNvPr id="53258" name="AutoShape 10"/>
          <p:cNvSpPr>
            <a:spLocks noChangeArrowheads="1"/>
          </p:cNvSpPr>
          <p:nvPr/>
        </p:nvSpPr>
        <p:spPr bwMode="auto">
          <a:xfrm>
            <a:off x="377825" y="1511300"/>
            <a:ext cx="5670550" cy="2420938"/>
          </a:xfrm>
          <a:prstGeom prst="roundRect">
            <a:avLst>
              <a:gd name="adj" fmla="val 125"/>
            </a:avLst>
          </a:prstGeom>
          <a:noFill/>
          <a:ln w="72000" cap="sq">
            <a:solidFill>
              <a:srgbClr val="579D1C"/>
            </a:solidFill>
            <a:miter lim="800000"/>
            <a:headEnd/>
            <a:tailEnd/>
          </a:ln>
          <a:effectLst/>
        </p:spPr>
        <p:txBody>
          <a:bodyPr wrap="none" anchor="ctr"/>
          <a:lstStyle/>
          <a:p>
            <a:endParaRPr lang="pl-PL"/>
          </a:p>
        </p:txBody>
      </p:sp>
      <p:sp>
        <p:nvSpPr>
          <p:cNvPr id="53259" name="AutoShape 11"/>
          <p:cNvSpPr>
            <a:spLocks noChangeArrowheads="1"/>
          </p:cNvSpPr>
          <p:nvPr/>
        </p:nvSpPr>
        <p:spPr bwMode="auto">
          <a:xfrm>
            <a:off x="377825" y="4176713"/>
            <a:ext cx="5715000" cy="2187575"/>
          </a:xfrm>
          <a:prstGeom prst="roundRect">
            <a:avLst>
              <a:gd name="adj" fmla="val 65"/>
            </a:avLst>
          </a:prstGeom>
          <a:noFill/>
          <a:ln w="72000" cap="sq">
            <a:solidFill>
              <a:srgbClr val="FFFFFF"/>
            </a:solidFill>
            <a:miter lim="800000"/>
            <a:headEnd/>
            <a:tailEnd/>
          </a:ln>
          <a:effectLst/>
        </p:spPr>
        <p:txBody>
          <a:bodyPr wrap="none" anchor="ctr"/>
          <a:lstStyle/>
          <a:p>
            <a:endParaRPr lang="pl-PL"/>
          </a:p>
        </p:txBody>
      </p:sp>
      <p:sp>
        <p:nvSpPr>
          <p:cNvPr id="53260" name="Text Box 12"/>
          <p:cNvSpPr txBox="1">
            <a:spLocks noChangeArrowheads="1"/>
          </p:cNvSpPr>
          <p:nvPr/>
        </p:nvSpPr>
        <p:spPr bwMode="auto">
          <a:xfrm>
            <a:off x="6335713" y="1800225"/>
            <a:ext cx="2305050" cy="2336800"/>
          </a:xfrm>
          <a:prstGeom prst="rect">
            <a:avLst/>
          </a:prstGeom>
          <a:noFill/>
          <a:ln w="9525" cap="flat">
            <a:noFill/>
            <a:round/>
            <a:headEnd/>
            <a:tailEnd/>
          </a:ln>
          <a:effectLst/>
        </p:spPr>
        <p:txBody>
          <a:bodyPr wrap="none" lIns="81720" tIns="75960" rIns="81720" bIns="406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3600">
                <a:solidFill>
                  <a:srgbClr val="000000"/>
                </a:solidFill>
                <a:ea typeface="American Typewriter" charset="0"/>
                <a:cs typeface="American Typewriter" charset="0"/>
              </a:rPr>
              <a:t>Wolne/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3600">
                <a:solidFill>
                  <a:srgbClr val="000000"/>
                </a:solidFill>
                <a:ea typeface="American Typewriter" charset="0"/>
                <a:cs typeface="American Typewriter" charset="0"/>
              </a:rPr>
              <a:t>Domena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3600">
                <a:solidFill>
                  <a:srgbClr val="000000"/>
                </a:solidFill>
                <a:ea typeface="American Typewriter" charset="0"/>
                <a:cs typeface="American Typewriter" charset="0"/>
              </a:rPr>
              <a:t>publiczna</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3600">
              <a:solidFill>
                <a:srgbClr val="000000"/>
              </a:solidFill>
              <a:ea typeface="American Typewriter" charset="0"/>
              <a:cs typeface="American Typewriter" charset="0"/>
            </a:endParaRPr>
          </a:p>
        </p:txBody>
      </p:sp>
      <p:sp>
        <p:nvSpPr>
          <p:cNvPr id="53261" name="Text Box 13"/>
          <p:cNvSpPr txBox="1">
            <a:spLocks noChangeArrowheads="1"/>
          </p:cNvSpPr>
          <p:nvPr/>
        </p:nvSpPr>
        <p:spPr bwMode="auto">
          <a:xfrm>
            <a:off x="6335713" y="4273550"/>
            <a:ext cx="2647950" cy="1628775"/>
          </a:xfrm>
          <a:prstGeom prst="rect">
            <a:avLst/>
          </a:prstGeom>
          <a:noFill/>
          <a:ln w="9525" cap="flat">
            <a:noFill/>
            <a:round/>
            <a:headEnd/>
            <a:tailEnd/>
          </a:ln>
          <a:effectLst/>
        </p:spPr>
        <p:txBody>
          <a:bodyPr wrap="none" lIns="81720" tIns="72720" rIns="81720" bIns="406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3200">
                <a:solidFill>
                  <a:srgbClr val="000000"/>
                </a:solidFill>
                <a:ea typeface="American Typewriter" charset="0"/>
                <a:cs typeface="American Typewriter" charset="0"/>
              </a:rPr>
              <a:t>Dozwalające</a:t>
            </a:r>
          </a:p>
        </p:txBody>
      </p:sp>
      <p:pic>
        <p:nvPicPr>
          <p:cNvPr id="53262" name="Picture 14"/>
          <p:cNvPicPr>
            <a:picLocks noChangeAspect="1" noChangeArrowheads="1"/>
          </p:cNvPicPr>
          <p:nvPr/>
        </p:nvPicPr>
        <p:blipFill>
          <a:blip r:embed="rId10" cstate="print"/>
          <a:srcRect/>
          <a:stretch>
            <a:fillRect/>
          </a:stretch>
        </p:blipFill>
        <p:spPr bwMode="auto">
          <a:xfrm>
            <a:off x="588963" y="1733550"/>
            <a:ext cx="2435225" cy="858838"/>
          </a:xfrm>
          <a:prstGeom prst="rect">
            <a:avLst/>
          </a:prstGeom>
          <a:noFill/>
          <a:ln w="9525" cap="flat">
            <a:noFill/>
            <a:round/>
            <a:headEnd/>
            <a:tailEnd/>
          </a:ln>
          <a:effectLst/>
        </p:spPr>
      </p:pic>
      <p:pic>
        <p:nvPicPr>
          <p:cNvPr id="53263" name="Picture 15"/>
          <p:cNvPicPr>
            <a:picLocks noChangeAspect="1" noChangeArrowheads="1"/>
          </p:cNvPicPr>
          <p:nvPr/>
        </p:nvPicPr>
        <p:blipFill>
          <a:blip r:embed="rId11" cstate="print"/>
          <a:srcRect/>
          <a:stretch>
            <a:fillRect/>
          </a:stretch>
        </p:blipFill>
        <p:spPr bwMode="auto">
          <a:xfrm>
            <a:off x="3384550" y="1733550"/>
            <a:ext cx="2436813" cy="858838"/>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4" cstate="print"/>
          <a:srcRect/>
          <a:stretch>
            <a:fillRect/>
          </a:stretch>
        </p:blipFill>
        <p:spPr bwMode="auto">
          <a:xfrm>
            <a:off x="0" y="33338"/>
            <a:ext cx="9109075" cy="6662737"/>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297" name="Rectangle 1"/>
          <p:cNvSpPr>
            <a:spLocks noGrp="1" noChangeArrowheads="1"/>
          </p:cNvSpPr>
          <p:nvPr>
            <p:ph type="body" idx="4294967295"/>
          </p:nvPr>
        </p:nvSpPr>
        <p:spPr>
          <a:xfrm>
            <a:off x="468313" y="1079500"/>
            <a:ext cx="8205787" cy="6330950"/>
          </a:xfrm>
          <a:ln/>
        </p:spPr>
        <p:txBody>
          <a:bodyPr lIns="90000" tIns="46800" rIns="90000" bIns="46800"/>
          <a:lstStyle/>
          <a:p>
            <a:pPr indent="-28733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effectLst>
                  <a:outerShdw blurRad="38100" dist="38100" dir="2700000" algn="tl">
                    <a:srgbClr val="C0C0C0"/>
                  </a:outerShdw>
                </a:effectLst>
                <a:latin typeface="Myriad Pro" pitchFamily="32" charset="0"/>
                <a:cs typeface="Arial Unicode MS" pitchFamily="32" charset="0"/>
              </a:rPr>
              <a:t>Creative Commons udostępnia licencje w trzech “warstwach”:</a:t>
            </a:r>
          </a:p>
          <a:p>
            <a:pPr indent="-28733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a:latin typeface="Myriad Pro" pitchFamily="32" charset="0"/>
                <a:cs typeface="Arial Unicode MS" pitchFamily="32" charset="0"/>
              </a:rPr>
              <a:t> </a:t>
            </a:r>
          </a:p>
          <a:p>
            <a:pPr marL="319088" indent="-303213" eaLnBrk="1" hangingPunct="1">
              <a:lnSpc>
                <a:spcPct val="100000"/>
              </a:lnSpc>
              <a:spcBef>
                <a:spcPts val="800"/>
              </a:spcBef>
              <a:spcAft>
                <a:spcPct val="0"/>
              </a:spcAft>
              <a:buSzPct val="45000"/>
              <a:buFont typeface="Wingdings"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a:latin typeface="Myriad Pro" pitchFamily="32" charset="0"/>
                <a:cs typeface="Arial Unicode MS" pitchFamily="32" charset="0"/>
              </a:rPr>
              <a:t> kod XHTML</a:t>
            </a:r>
          </a:p>
          <a:p>
            <a:pPr marL="319088" indent="-303213" eaLnBrk="1" hangingPunct="1">
              <a:lnSpc>
                <a:spcPct val="100000"/>
              </a:lnSpc>
              <a:spcBef>
                <a:spcPts val="800"/>
              </a:spcBef>
              <a:spcAft>
                <a:spcPct val="0"/>
              </a:spcAft>
              <a:buSzPct val="45000"/>
              <a:buFont typeface="Wingdings"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a:latin typeface="Myriad Pro" pitchFamily="32" charset="0"/>
                <a:cs typeface="Arial Unicode MS" pitchFamily="32" charset="0"/>
              </a:rPr>
              <a:t>„przystępne podsumowanie”, </a:t>
            </a:r>
          </a:p>
          <a:p>
            <a:pPr marL="319088" indent="-303213" eaLnBrk="1" hangingPunct="1">
              <a:lnSpc>
                <a:spcPct val="100000"/>
              </a:lnSpc>
              <a:spcBef>
                <a:spcPts val="800"/>
              </a:spcBef>
              <a:spcAft>
                <a:spcPct val="0"/>
              </a:spcAft>
              <a:buSzPct val="45000"/>
              <a:buFont typeface="Wingdings"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a:latin typeface="Myriad Pro" pitchFamily="32" charset="0"/>
                <a:cs typeface="Arial Unicode MS" pitchFamily="32" charset="0"/>
              </a:rPr>
              <a:t>„tekst prawny”, </a:t>
            </a:r>
          </a:p>
          <a:p>
            <a:pPr indent="-287338" eaLnBrk="1" hangingPunct="1">
              <a:lnSpc>
                <a:spcPct val="100000"/>
              </a:lnSpc>
              <a:spcBef>
                <a:spcPts val="800"/>
              </a:spcBef>
              <a:spcAft>
                <a:spcPct val="0"/>
              </a:spcAft>
              <a:buClrTx/>
              <a:buSzPct val="4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a:p>
          <a:p>
            <a:pPr indent="-287338"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a:p>
          <a:p>
            <a:pPr indent="-287338"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a:p>
          <a:p>
            <a:pPr indent="-287338"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a:p>
          <a:p>
            <a:pPr indent="-287338"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a:p>
          <a:p>
            <a:pPr indent="-287338"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CCCCFF"/>
                </a:solidFill>
                <a:latin typeface="Myriad Pro" pitchFamily="32" charset="0"/>
                <a:cs typeface="Arial Unicode MS" pitchFamily="32" charset="0"/>
                <a:hlinkClick r:id="rId4"/>
              </a:rPr>
              <a:t>http://creativecommons.pl/poznaj-licencje-creative-commons/</a:t>
            </a:r>
            <a:r>
              <a:rPr lang="en-US" sz="2400">
                <a:latin typeface="Myriad Pro" pitchFamily="32" charset="0"/>
                <a:cs typeface="Arial Unicode MS" pitchFamily="32" charset="0"/>
              </a:rPr>
              <a:t> </a:t>
            </a:r>
          </a:p>
          <a:p>
            <a:pPr indent="-28733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a:p>
          <a:p>
            <a:pPr indent="-28733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a:p>
        </p:txBody>
      </p:sp>
      <p:pic>
        <p:nvPicPr>
          <p:cNvPr id="55298" name="Picture 2"/>
          <p:cNvPicPr>
            <a:picLocks noChangeAspect="1" noChangeArrowheads="1"/>
          </p:cNvPicPr>
          <p:nvPr/>
        </p:nvPicPr>
        <p:blipFill>
          <a:blip r:embed="rId5" cstate="print"/>
          <a:srcRect/>
          <a:stretch>
            <a:fillRect/>
          </a:stretch>
        </p:blipFill>
        <p:spPr bwMode="auto">
          <a:xfrm>
            <a:off x="5400675" y="1747838"/>
            <a:ext cx="3240088" cy="4192587"/>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6321" name="Text Box 1"/>
          <p:cNvSpPr txBox="1">
            <a:spLocks noChangeArrowheads="1"/>
          </p:cNvSpPr>
          <p:nvPr/>
        </p:nvSpPr>
        <p:spPr bwMode="auto">
          <a:xfrm>
            <a:off x="2160588" y="2808288"/>
            <a:ext cx="5400675" cy="700087"/>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4000" b="1">
                <a:solidFill>
                  <a:srgbClr val="000000"/>
                </a:solidFill>
                <a:ea typeface="DejaVu Sans" charset="0"/>
                <a:cs typeface="DejaVu Sans" charset="0"/>
              </a:rPr>
              <a:t>Porządki na stronie</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4" cstate="print"/>
          <a:srcRect/>
          <a:stretch>
            <a:fillRect/>
          </a:stretch>
        </p:blipFill>
        <p:spPr bwMode="auto">
          <a:xfrm>
            <a:off x="936625" y="-790575"/>
            <a:ext cx="7199313" cy="7199313"/>
          </a:xfrm>
          <a:prstGeom prst="rect">
            <a:avLst/>
          </a:prstGeom>
          <a:noFill/>
          <a:ln w="9525" cap="flat">
            <a:noFill/>
            <a:round/>
            <a:headEnd/>
            <a:tailEnd/>
          </a:ln>
          <a:effectLst/>
        </p:spPr>
      </p:pic>
      <p:sp>
        <p:nvSpPr>
          <p:cNvPr id="57346" name="Text Box 2"/>
          <p:cNvSpPr txBox="1">
            <a:spLocks noChangeArrowheads="1"/>
          </p:cNvSpPr>
          <p:nvPr/>
        </p:nvSpPr>
        <p:spPr bwMode="auto">
          <a:xfrm>
            <a:off x="1439863" y="6264275"/>
            <a:ext cx="8135937" cy="503238"/>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800" b="1">
                <a:solidFill>
                  <a:srgbClr val="CCCCFF"/>
                </a:solidFill>
                <a:ea typeface="DejaVu Sans" charset="0"/>
                <a:cs typeface="DejaVu Sans" charset="0"/>
                <a:hlinkClick r:id="rId5"/>
              </a:rPr>
              <a:t>http://creativecommons.org/choose</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952500" y="611188"/>
            <a:ext cx="7040563" cy="1462087"/>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i="1">
                <a:solidFill>
                  <a:srgbClr val="000000"/>
                </a:solidFill>
                <a:ea typeface="DejaVu Sans" charset="0"/>
                <a:cs typeface="DejaVu Sans" charset="0"/>
              </a:rPr>
              <a:t>O ile nie jest to stwierdzone inaczej, prawa do materiałów na stronie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i="1">
                <a:solidFill>
                  <a:srgbClr val="000000"/>
                </a:solidFill>
                <a:ea typeface="DejaVu Sans" charset="0"/>
                <a:cs typeface="DejaVu Sans" charset="0"/>
              </a:rPr>
              <a:t>posiada Koalicja Otwartej Edukacji, a treści są dostępne na licencji</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i="1">
                <a:solidFill>
                  <a:srgbClr val="000000"/>
                </a:solidFill>
                <a:ea typeface="DejaVu Sans" charset="0"/>
                <a:cs typeface="DejaVu Sans" charset="0"/>
              </a:rPr>
              <a:t>Creative Commons Uznanie autorstwa 2.5 Polska. Pewne prawa</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i="1">
                <a:solidFill>
                  <a:srgbClr val="000000"/>
                </a:solidFill>
                <a:ea typeface="DejaVu Sans" charset="0"/>
                <a:cs typeface="DejaVu Sans" charset="0"/>
              </a:rPr>
              <a:t>zastrzeżone na rzecz Koalicji oraz autorów poszczególnych treści.</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i="1">
              <a:solidFill>
                <a:srgbClr val="000000"/>
              </a:solidFill>
              <a:ea typeface="DejaVu Sans" charset="0"/>
              <a:cs typeface="DejaVu Sans" charset="0"/>
            </a:endParaRPr>
          </a:p>
        </p:txBody>
      </p:sp>
      <p:sp>
        <p:nvSpPr>
          <p:cNvPr id="58370" name="Text Box 2"/>
          <p:cNvSpPr txBox="1">
            <a:spLocks noChangeArrowheads="1"/>
          </p:cNvSpPr>
          <p:nvPr/>
        </p:nvSpPr>
        <p:spPr bwMode="auto">
          <a:xfrm>
            <a:off x="971550" y="3332163"/>
            <a:ext cx="7380288" cy="2284412"/>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i="1">
                <a:solidFill>
                  <a:srgbClr val="000000"/>
                </a:solidFill>
                <a:ea typeface="DejaVu Sans" charset="0"/>
                <a:cs typeface="DejaVu Sans" charset="0"/>
              </a:rPr>
              <a:t>Przewodnik jest dostępny na licencji Creative Commons Uznanie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i="1">
                <a:solidFill>
                  <a:srgbClr val="000000"/>
                </a:solidFill>
                <a:ea typeface="DejaVu Sans" charset="0"/>
                <a:cs typeface="DejaVu Sans" charset="0"/>
              </a:rPr>
              <a:t>autorstwa 3.0 Polska. Pewne prawa zastrzeżone na rzecz autorów oraz ICM UW. Zezwala się na dowolne wykorzystanie treści - pod warunkiem zachowania niniejszej informacji licencyjnej i wskazania autor―w oraz ICM UW jako właścicieli praw do tekstu. Treść licencji jest dostępna na stronie: http://creativecommons.org/licenses/by/3.0/pl/.</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i="1">
              <a:solidFill>
                <a:srgbClr val="000000"/>
              </a:solidFill>
              <a:ea typeface="DejaVu Sans" charset="0"/>
              <a:cs typeface="DejaVu Sans" charset="0"/>
            </a:endParaRPr>
          </a:p>
        </p:txBody>
      </p:sp>
      <p:pic>
        <p:nvPicPr>
          <p:cNvPr id="58371" name="Picture 3"/>
          <p:cNvPicPr>
            <a:picLocks noChangeAspect="1" noChangeArrowheads="1"/>
          </p:cNvPicPr>
          <p:nvPr/>
        </p:nvPicPr>
        <p:blipFill>
          <a:blip r:embed="rId4" cstate="print"/>
          <a:srcRect/>
          <a:stretch>
            <a:fillRect/>
          </a:stretch>
        </p:blipFill>
        <p:spPr bwMode="auto">
          <a:xfrm>
            <a:off x="792163" y="2230438"/>
            <a:ext cx="7867650" cy="523875"/>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9393" name="Text Box 1"/>
          <p:cNvSpPr txBox="1">
            <a:spLocks noChangeArrowheads="1"/>
          </p:cNvSpPr>
          <p:nvPr/>
        </p:nvSpPr>
        <p:spPr bwMode="auto">
          <a:xfrm>
            <a:off x="1584325" y="5756275"/>
            <a:ext cx="6191250" cy="577850"/>
          </a:xfrm>
          <a:prstGeom prst="rect">
            <a:avLst/>
          </a:prstGeom>
          <a:noFill/>
          <a:ln w="9525" cap="flat">
            <a:noFill/>
            <a:round/>
            <a:headEnd/>
            <a:tailEnd/>
          </a:ln>
          <a:effectLst/>
        </p:spPr>
        <p:txBody>
          <a:bodyPr lIns="90000" tIns="45000" rIns="90000" bIns="45000"/>
          <a:lstStyle/>
          <a:p>
            <a:pPr>
              <a:spcBef>
                <a:spcPts val="1200"/>
              </a:spcBef>
              <a:spcAft>
                <a:spcPts val="100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600" dirty="0">
                <a:solidFill>
                  <a:srgbClr val="000000"/>
                </a:solidFill>
                <a:ea typeface="DejaVu Sans" charset="0"/>
                <a:cs typeface="DejaVu Sans" charset="0"/>
              </a:rPr>
              <a:t>Fot. </a:t>
            </a:r>
            <a:r>
              <a:rPr lang="pl-PL" sz="1600" dirty="0">
                <a:solidFill>
                  <a:srgbClr val="CCCCFF"/>
                </a:solidFill>
                <a:ea typeface="DejaVu Sans" charset="0"/>
                <a:cs typeface="DejaVu Sans" charset="0"/>
                <a:hlinkClick r:id="rId4"/>
              </a:rPr>
              <a:t>Stan wojenny w Polsce, 1981-83, Marcin Polak</a:t>
            </a:r>
            <a:r>
              <a:rPr lang="pl-PL" sz="1600" dirty="0">
                <a:solidFill>
                  <a:srgbClr val="000000"/>
                </a:solidFill>
                <a:ea typeface="DejaVu Sans" charset="0"/>
                <a:cs typeface="DejaVu Sans" charset="0"/>
              </a:rPr>
              <a:t>, licencja </a:t>
            </a:r>
            <a:r>
              <a:rPr lang="pl-PL" sz="1600" dirty="0">
                <a:solidFill>
                  <a:srgbClr val="CCCCFF"/>
                </a:solidFill>
                <a:ea typeface="DejaVu Sans" charset="0"/>
                <a:cs typeface="DejaVu Sans" charset="0"/>
                <a:hlinkClick r:id="rId5"/>
              </a:rPr>
              <a:t>CC BY</a:t>
            </a:r>
            <a:r>
              <a:rPr lang="pl-PL" sz="1600" dirty="0">
                <a:solidFill>
                  <a:srgbClr val="000000"/>
                </a:solidFill>
                <a:ea typeface="DejaVu Sans" charset="0"/>
                <a:cs typeface="DejaVu Sans" charset="0"/>
              </a:rPr>
              <a:t>.</a:t>
            </a:r>
          </a:p>
        </p:txBody>
      </p:sp>
      <p:pic>
        <p:nvPicPr>
          <p:cNvPr id="59394" name="Picture 2"/>
          <p:cNvPicPr>
            <a:picLocks noChangeAspect="1" noChangeArrowheads="1"/>
          </p:cNvPicPr>
          <p:nvPr/>
        </p:nvPicPr>
        <p:blipFill>
          <a:blip r:embed="rId6" cstate="print"/>
          <a:srcRect/>
          <a:stretch>
            <a:fillRect/>
          </a:stretch>
        </p:blipFill>
        <p:spPr bwMode="auto">
          <a:xfrm>
            <a:off x="1241425" y="1122363"/>
            <a:ext cx="6859588" cy="4348162"/>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4" cstate="print"/>
          <a:srcRect/>
          <a:stretch>
            <a:fillRect/>
          </a:stretch>
        </p:blipFill>
        <p:spPr bwMode="auto">
          <a:xfrm>
            <a:off x="179388" y="1046163"/>
            <a:ext cx="8832850" cy="4781550"/>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457200" y="80963"/>
            <a:ext cx="8228013" cy="1528762"/>
          </a:xfrm>
          <a:ln/>
        </p:spPr>
        <p:txBody>
          <a:bodyPr lIns="90000" tIns="46800" rIns="90000" bIns="46800"/>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4000" b="1"/>
              <a:t>Prawidłowe oznakowanie licencji</a:t>
            </a:r>
          </a:p>
        </p:txBody>
      </p:sp>
      <p:sp>
        <p:nvSpPr>
          <p:cNvPr id="60418" name="Rectangle 2"/>
          <p:cNvSpPr>
            <a:spLocks noGrp="1" noChangeArrowheads="1"/>
          </p:cNvSpPr>
          <p:nvPr>
            <p:ph type="body" idx="4294967295"/>
          </p:nvPr>
        </p:nvSpPr>
        <p:spPr>
          <a:xfrm>
            <a:off x="479425" y="1628775"/>
            <a:ext cx="8205788" cy="4524375"/>
          </a:xfrm>
          <a:ln/>
        </p:spPr>
        <p:txBody>
          <a:bodyPr lIns="90000" tIns="46800" rIns="90000" bIns="46800"/>
          <a:lstStyle/>
          <a:p>
            <a:pPr indent="-304800"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b="1"/>
              <a:t>© [Lista autorów], licencja: CC-BY 3.0 (link do: </a:t>
            </a:r>
            <a:r>
              <a:rPr lang="pl-PL" sz="2000" b="1">
                <a:solidFill>
                  <a:srgbClr val="CCCCFF"/>
                </a:solidFill>
                <a:hlinkClick r:id="rId4"/>
              </a:rPr>
              <a:t>http://creativecommons.org/licenses/by/3.0/deed.pl</a:t>
            </a:r>
            <a:r>
              <a:rPr lang="pl-PL" sz="2000" b="1"/>
              <a:t>)</a:t>
            </a:r>
          </a:p>
          <a:p>
            <a:pPr indent="-304800"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000"/>
          </a:p>
          <a:p>
            <a:pPr indent="-304800"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t>Do utworu zależnego, jeśli ma być udostępniony na innej licencji:</a:t>
            </a:r>
          </a:p>
          <a:p>
            <a:pPr indent="-304800"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t>© [Lista autorów], źródło: [link do materiału oryginalnego] licencja źródła: [CC -BY 3.0] (link do: http://creativecommons.org/licenses/by/3.0/deed.pl),</a:t>
            </a:r>
          </a:p>
          <a:p>
            <a:pPr indent="-304800"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t>licencja: (dowolna wg wyboru autora utworu zależnego).</a:t>
            </a:r>
          </a:p>
          <a:p>
            <a:pPr indent="-304800"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000"/>
          </a:p>
          <a:p>
            <a:pPr indent="-304800"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t>Zapis można modyfikować, pamiętając o konieczności umieszczenia wszystkich trzech podstawowych elementów: listy autorów, licencji oraz linku do treści licencji.</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503238" y="288925"/>
            <a:ext cx="9013825" cy="1222375"/>
          </a:xfrm>
          <a:ln/>
        </p:spPr>
        <p:txBody>
          <a:bodyPr/>
          <a:lstStyle/>
          <a:p>
            <a:endParaRPr lang="pl-PL"/>
          </a:p>
        </p:txBody>
      </p:sp>
      <p:sp>
        <p:nvSpPr>
          <p:cNvPr id="61442" name="Rectangle 2"/>
          <p:cNvSpPr>
            <a:spLocks noGrp="1" noChangeArrowheads="1"/>
          </p:cNvSpPr>
          <p:nvPr>
            <p:ph type="body" idx="4294967295"/>
          </p:nvPr>
        </p:nvSpPr>
        <p:spPr>
          <a:xfrm>
            <a:off x="503238" y="1768475"/>
            <a:ext cx="9013825" cy="3954463"/>
          </a:xfrm>
          <a:ln/>
        </p:spPr>
        <p:txBody>
          <a:bodyPr/>
          <a:lstStyle/>
          <a:p>
            <a:endParaRPr lang="pl-PL"/>
          </a:p>
        </p:txBody>
      </p:sp>
      <p:pic>
        <p:nvPicPr>
          <p:cNvPr id="61443" name="Picture 3"/>
          <p:cNvPicPr>
            <a:picLocks noChangeAspect="1" noChangeArrowheads="1"/>
          </p:cNvPicPr>
          <p:nvPr/>
        </p:nvPicPr>
        <p:blipFill>
          <a:blip r:embed="rId4" cstate="print"/>
          <a:srcRect/>
          <a:stretch>
            <a:fillRect/>
          </a:stretch>
        </p:blipFill>
        <p:spPr bwMode="auto">
          <a:xfrm>
            <a:off x="0" y="90488"/>
            <a:ext cx="9144000" cy="5957887"/>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2465" name="Rectangle 1"/>
          <p:cNvSpPr>
            <a:spLocks noGrp="1" noChangeArrowheads="1"/>
          </p:cNvSpPr>
          <p:nvPr>
            <p:ph type="title" idx="4294967295"/>
          </p:nvPr>
        </p:nvSpPr>
        <p:spPr>
          <a:xfrm>
            <a:off x="457200" y="-38100"/>
            <a:ext cx="8223250" cy="3221038"/>
          </a:xfrm>
          <a:ln/>
        </p:spPr>
        <p:txBody>
          <a:bodyPr/>
          <a:lstStyle/>
          <a:p>
            <a:endParaRPr lang="pl-PL"/>
          </a:p>
        </p:txBody>
      </p:sp>
      <p:sp>
        <p:nvSpPr>
          <p:cNvPr id="62466" name="Text Box 2"/>
          <p:cNvSpPr txBox="1">
            <a:spLocks noChangeArrowheads="1"/>
          </p:cNvSpPr>
          <p:nvPr/>
        </p:nvSpPr>
        <p:spPr bwMode="auto">
          <a:xfrm>
            <a:off x="2232025" y="6119813"/>
            <a:ext cx="4160838" cy="365125"/>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b="1">
                <a:solidFill>
                  <a:srgbClr val="CCCCFF"/>
                </a:solidFill>
                <a:ea typeface="DejaVu Sans" charset="0"/>
                <a:cs typeface="DejaVu Sans" charset="0"/>
                <a:hlinkClick r:id="rId4"/>
              </a:rPr>
              <a:t>http://www.google.pl/advanced_search</a:t>
            </a:r>
            <a:r>
              <a:rPr lang="pl-PL" sz="2200" b="1">
                <a:solidFill>
                  <a:srgbClr val="000099"/>
                </a:solidFill>
                <a:ea typeface="DejaVu Sans" charset="0"/>
                <a:cs typeface="DejaVu Sans" charset="0"/>
              </a:rPr>
              <a:t> </a:t>
            </a:r>
          </a:p>
        </p:txBody>
      </p:sp>
      <p:pic>
        <p:nvPicPr>
          <p:cNvPr id="62467" name="Picture 3"/>
          <p:cNvPicPr>
            <a:picLocks noChangeAspect="1" noChangeArrowheads="1"/>
          </p:cNvPicPr>
          <p:nvPr/>
        </p:nvPicPr>
        <p:blipFill>
          <a:blip r:embed="rId5" cstate="print"/>
          <a:srcRect/>
          <a:stretch>
            <a:fillRect/>
          </a:stretch>
        </p:blipFill>
        <p:spPr bwMode="auto">
          <a:xfrm>
            <a:off x="46038" y="241300"/>
            <a:ext cx="9144000" cy="5608638"/>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2160588" y="2808288"/>
            <a:ext cx="5400675" cy="700087"/>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4000" b="1">
                <a:solidFill>
                  <a:srgbClr val="000000"/>
                </a:solidFill>
                <a:ea typeface="DejaVu Sans" charset="0"/>
                <a:cs typeface="DejaVu Sans" charset="0"/>
              </a:rPr>
              <a:t>Porządki w umowach</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4" cstate="print"/>
          <a:srcRect/>
          <a:stretch>
            <a:fillRect/>
          </a:stretch>
        </p:blipFill>
        <p:spPr bwMode="auto">
          <a:xfrm>
            <a:off x="5416550" y="3136900"/>
            <a:ext cx="2205038" cy="771525"/>
          </a:xfrm>
          <a:prstGeom prst="rect">
            <a:avLst/>
          </a:prstGeom>
          <a:noFill/>
          <a:ln w="9525" cap="flat">
            <a:noFill/>
            <a:round/>
            <a:headEnd/>
            <a:tailEnd/>
          </a:ln>
          <a:effectLst/>
        </p:spPr>
      </p:pic>
      <p:sp>
        <p:nvSpPr>
          <p:cNvPr id="64514" name="Line 2"/>
          <p:cNvSpPr>
            <a:spLocks noChangeShapeType="1"/>
          </p:cNvSpPr>
          <p:nvPr/>
        </p:nvSpPr>
        <p:spPr bwMode="auto">
          <a:xfrm flipH="1" flipV="1">
            <a:off x="3149600" y="4741863"/>
            <a:ext cx="468313" cy="969962"/>
          </a:xfrm>
          <a:prstGeom prst="line">
            <a:avLst/>
          </a:prstGeom>
          <a:noFill/>
          <a:ln w="72000" cap="sq">
            <a:solidFill>
              <a:srgbClr val="333333"/>
            </a:solidFill>
            <a:miter lim="800000"/>
            <a:headEnd/>
            <a:tailEnd type="triangle" w="med" len="med"/>
          </a:ln>
          <a:effectLst/>
        </p:spPr>
        <p:txBody>
          <a:bodyPr/>
          <a:lstStyle/>
          <a:p>
            <a:endParaRPr lang="pl-PL"/>
          </a:p>
        </p:txBody>
      </p:sp>
      <p:sp>
        <p:nvSpPr>
          <p:cNvPr id="64515" name="Line 3"/>
          <p:cNvSpPr>
            <a:spLocks noChangeShapeType="1"/>
          </p:cNvSpPr>
          <p:nvPr/>
        </p:nvSpPr>
        <p:spPr bwMode="auto">
          <a:xfrm flipV="1">
            <a:off x="4029075" y="4797425"/>
            <a:ext cx="623888" cy="912813"/>
          </a:xfrm>
          <a:prstGeom prst="line">
            <a:avLst/>
          </a:prstGeom>
          <a:noFill/>
          <a:ln w="72000" cap="sq">
            <a:solidFill>
              <a:srgbClr val="333333"/>
            </a:solidFill>
            <a:miter lim="800000"/>
            <a:headEnd/>
            <a:tailEnd type="triangle" w="med" len="med"/>
          </a:ln>
          <a:effectLst/>
        </p:spPr>
        <p:txBody>
          <a:bodyPr/>
          <a:lstStyle/>
          <a:p>
            <a:endParaRPr lang="pl-PL"/>
          </a:p>
        </p:txBody>
      </p:sp>
      <p:sp>
        <p:nvSpPr>
          <p:cNvPr id="64516" name="Line 4"/>
          <p:cNvSpPr>
            <a:spLocks noChangeShapeType="1"/>
          </p:cNvSpPr>
          <p:nvPr/>
        </p:nvSpPr>
        <p:spPr bwMode="auto">
          <a:xfrm flipH="1" flipV="1">
            <a:off x="2014538" y="1855788"/>
            <a:ext cx="330200" cy="844550"/>
          </a:xfrm>
          <a:prstGeom prst="line">
            <a:avLst/>
          </a:prstGeom>
          <a:noFill/>
          <a:ln w="72000" cap="sq">
            <a:solidFill>
              <a:srgbClr val="333333"/>
            </a:solidFill>
            <a:miter lim="800000"/>
            <a:headEnd/>
            <a:tailEnd type="triangle" w="med" len="med"/>
          </a:ln>
          <a:effectLst/>
        </p:spPr>
        <p:txBody>
          <a:bodyPr/>
          <a:lstStyle/>
          <a:p>
            <a:endParaRPr lang="pl-PL"/>
          </a:p>
        </p:txBody>
      </p:sp>
      <p:sp>
        <p:nvSpPr>
          <p:cNvPr id="64517" name="Text Box 5"/>
          <p:cNvSpPr txBox="1">
            <a:spLocks noChangeArrowheads="1"/>
          </p:cNvSpPr>
          <p:nvPr/>
        </p:nvSpPr>
        <p:spPr bwMode="auto">
          <a:xfrm>
            <a:off x="1951038" y="2513013"/>
            <a:ext cx="1212850" cy="1389062"/>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1000" b="1">
                <a:solidFill>
                  <a:srgbClr val="000000"/>
                </a:solidFill>
                <a:ea typeface="DejaVu Sans" charset="0"/>
                <a:cs typeface="DejaVu Sans" charset="0"/>
              </a:rPr>
              <a:t>©</a:t>
            </a:r>
          </a:p>
        </p:txBody>
      </p:sp>
      <p:sp>
        <p:nvSpPr>
          <p:cNvPr id="64518" name="Text Box 6"/>
          <p:cNvSpPr txBox="1">
            <a:spLocks noChangeArrowheads="1"/>
          </p:cNvSpPr>
          <p:nvPr/>
        </p:nvSpPr>
        <p:spPr bwMode="auto">
          <a:xfrm>
            <a:off x="2989263" y="5776913"/>
            <a:ext cx="1704975" cy="414337"/>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a:solidFill>
                  <a:srgbClr val="000000"/>
                </a:solidFill>
                <a:ea typeface="DejaVu Sans" charset="0"/>
                <a:cs typeface="DejaVu Sans" charset="0"/>
              </a:rPr>
              <a:t>Nowy utwór</a:t>
            </a:r>
          </a:p>
        </p:txBody>
      </p:sp>
      <p:sp>
        <p:nvSpPr>
          <p:cNvPr id="64519" name="Text Box 7"/>
          <p:cNvSpPr txBox="1">
            <a:spLocks noChangeArrowheads="1"/>
          </p:cNvSpPr>
          <p:nvPr/>
        </p:nvSpPr>
        <p:spPr bwMode="auto">
          <a:xfrm>
            <a:off x="355600" y="3990975"/>
            <a:ext cx="4002088" cy="742950"/>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solidFill>
                  <a:srgbClr val="000000"/>
                </a:solidFill>
                <a:ea typeface="DejaVu Sans" charset="0"/>
                <a:cs typeface="DejaVu Sans" charset="0"/>
              </a:rPr>
              <a:t>Organizacja pozyskuje prawa*</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solidFill>
                  <a:srgbClr val="000000"/>
                </a:solidFill>
                <a:ea typeface="DejaVu Sans" charset="0"/>
                <a:cs typeface="DejaVu Sans" charset="0"/>
              </a:rPr>
              <a:t>(umowa o przeniesienie praw)</a:t>
            </a:r>
          </a:p>
        </p:txBody>
      </p:sp>
      <p:sp>
        <p:nvSpPr>
          <p:cNvPr id="64520" name="Text Box 8"/>
          <p:cNvSpPr txBox="1">
            <a:spLocks noChangeArrowheads="1"/>
          </p:cNvSpPr>
          <p:nvPr/>
        </p:nvSpPr>
        <p:spPr bwMode="auto">
          <a:xfrm>
            <a:off x="4722813" y="3990975"/>
            <a:ext cx="4017962" cy="1090613"/>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solidFill>
                  <a:srgbClr val="000000"/>
                </a:solidFill>
                <a:ea typeface="DejaVu Sans" charset="0"/>
                <a:cs typeface="DejaVu Sans" charset="0"/>
              </a:rPr>
              <a:t>Organizacja uzyskuje licencję</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solidFill>
                  <a:srgbClr val="000000"/>
                </a:solidFill>
                <a:ea typeface="DejaVu Sans" charset="0"/>
                <a:cs typeface="DejaVu Sans" charset="0"/>
              </a:rPr>
              <a:t>od autora (utwór już dostępny na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solidFill>
                  <a:srgbClr val="000000"/>
                </a:solidFill>
                <a:ea typeface="DejaVu Sans" charset="0"/>
                <a:cs typeface="DejaVu Sans" charset="0"/>
              </a:rPr>
              <a:t>Licencji np. zdjęcie z Flickr lub umowa</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solidFill>
                  <a:srgbClr val="000000"/>
                </a:solidFill>
                <a:ea typeface="DejaVu Sans" charset="0"/>
                <a:cs typeface="DejaVu Sans" charset="0"/>
              </a:rPr>
              <a:t>licencyjna)</a:t>
            </a:r>
          </a:p>
        </p:txBody>
      </p:sp>
      <p:pic>
        <p:nvPicPr>
          <p:cNvPr id="64521" name="Picture 9"/>
          <p:cNvPicPr>
            <a:picLocks noChangeAspect="1" noChangeArrowheads="1"/>
          </p:cNvPicPr>
          <p:nvPr/>
        </p:nvPicPr>
        <p:blipFill>
          <a:blip r:embed="rId4" cstate="print"/>
          <a:srcRect/>
          <a:stretch>
            <a:fillRect/>
          </a:stretch>
        </p:blipFill>
        <p:spPr bwMode="auto">
          <a:xfrm>
            <a:off x="911225" y="350838"/>
            <a:ext cx="2205038" cy="771525"/>
          </a:xfrm>
          <a:prstGeom prst="rect">
            <a:avLst/>
          </a:prstGeom>
          <a:noFill/>
          <a:ln w="9525" cap="flat">
            <a:noFill/>
            <a:round/>
            <a:headEnd/>
            <a:tailEnd/>
          </a:ln>
          <a:effectLst/>
        </p:spPr>
      </p:pic>
      <p:sp>
        <p:nvSpPr>
          <p:cNvPr id="64522" name="Text Box 10"/>
          <p:cNvSpPr txBox="1">
            <a:spLocks noChangeArrowheads="1"/>
          </p:cNvSpPr>
          <p:nvPr/>
        </p:nvSpPr>
        <p:spPr bwMode="auto">
          <a:xfrm>
            <a:off x="241300" y="1123950"/>
            <a:ext cx="3857625" cy="742950"/>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solidFill>
                  <a:srgbClr val="000000"/>
                </a:solidFill>
                <a:ea typeface="DejaVu Sans" charset="0"/>
                <a:cs typeface="DejaVu Sans" charset="0"/>
              </a:rPr>
              <a:t>Organizacja publikuje utwór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solidFill>
                  <a:srgbClr val="000000"/>
                </a:solidFill>
                <a:ea typeface="DejaVu Sans" charset="0"/>
                <a:cs typeface="DejaVu Sans" charset="0"/>
              </a:rPr>
              <a:t>na licencji</a:t>
            </a:r>
          </a:p>
        </p:txBody>
      </p:sp>
      <p:sp>
        <p:nvSpPr>
          <p:cNvPr id="64523" name="Text Box 11"/>
          <p:cNvSpPr txBox="1">
            <a:spLocks noChangeArrowheads="1"/>
          </p:cNvSpPr>
          <p:nvPr/>
        </p:nvSpPr>
        <p:spPr bwMode="auto">
          <a:xfrm>
            <a:off x="5362575" y="360363"/>
            <a:ext cx="4214813" cy="742950"/>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solidFill>
                  <a:srgbClr val="000000"/>
                </a:solidFill>
                <a:ea typeface="DejaVu Sans" charset="0"/>
                <a:cs typeface="DejaVu Sans" charset="0"/>
              </a:rPr>
              <a:t>Utwór w posiadaniu organizacji</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solidFill>
                  <a:srgbClr val="000000"/>
                </a:solidFill>
                <a:ea typeface="DejaVu Sans" charset="0"/>
                <a:cs typeface="DejaVu Sans" charset="0"/>
              </a:rPr>
              <a:t>(posiada prawa majątkowe np.</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solidFill>
                  <a:srgbClr val="000000"/>
                </a:solidFill>
                <a:ea typeface="DejaVu Sans" charset="0"/>
                <a:cs typeface="DejaVu Sans" charset="0"/>
              </a:rPr>
              <a:t> w wyniku umów o pracę)</a:t>
            </a:r>
          </a:p>
        </p:txBody>
      </p:sp>
      <p:sp>
        <p:nvSpPr>
          <p:cNvPr id="64524" name="Line 12"/>
          <p:cNvSpPr>
            <a:spLocks noChangeShapeType="1"/>
          </p:cNvSpPr>
          <p:nvPr/>
        </p:nvSpPr>
        <p:spPr bwMode="auto">
          <a:xfrm flipH="1">
            <a:off x="4289425" y="636588"/>
            <a:ext cx="966788" cy="12700"/>
          </a:xfrm>
          <a:prstGeom prst="line">
            <a:avLst/>
          </a:prstGeom>
          <a:noFill/>
          <a:ln w="72000" cap="sq">
            <a:solidFill>
              <a:srgbClr val="333333"/>
            </a:solidFill>
            <a:miter lim="800000"/>
            <a:headEnd/>
            <a:tailEnd type="triangle" w="med" len="med"/>
          </a:ln>
          <a:effectLst/>
        </p:spPr>
        <p:txBody>
          <a:bodyPr/>
          <a:lstStyle/>
          <a:p>
            <a:endParaRPr lang="pl-PL"/>
          </a:p>
        </p:txBody>
      </p:sp>
      <p:sp>
        <p:nvSpPr>
          <p:cNvPr id="64525" name="Text Box 13"/>
          <p:cNvSpPr txBox="1">
            <a:spLocks noChangeArrowheads="1"/>
          </p:cNvSpPr>
          <p:nvPr/>
        </p:nvSpPr>
        <p:spPr bwMode="auto">
          <a:xfrm>
            <a:off x="4824413" y="6286500"/>
            <a:ext cx="4157662" cy="769938"/>
          </a:xfrm>
          <a:prstGeom prst="rect">
            <a:avLst/>
          </a:prstGeom>
          <a:noFill/>
          <a:ln w="9525" cap="flat">
            <a:noFill/>
            <a:round/>
            <a:headEnd/>
            <a:tailEnd/>
          </a:ln>
          <a:effectLst/>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600">
                <a:solidFill>
                  <a:srgbClr val="000000"/>
                </a:solidFill>
                <a:ea typeface="DejaVu Sans" charset="0"/>
                <a:cs typeface="DejaVu Sans" charset="0"/>
              </a:rPr>
              <a:t>* Zakres pozyskiwanych praw musi być</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600">
                <a:solidFill>
                  <a:srgbClr val="000000"/>
                </a:solidFill>
                <a:ea typeface="DejaVu Sans" charset="0"/>
                <a:cs typeface="DejaVu Sans" charset="0"/>
              </a:rPr>
              <a:t>  równy lub szerszy od zakresu licencji</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5537" name="Text Box 1"/>
          <p:cNvSpPr txBox="1">
            <a:spLocks noChangeArrowheads="1"/>
          </p:cNvSpPr>
          <p:nvPr/>
        </p:nvSpPr>
        <p:spPr bwMode="auto">
          <a:xfrm>
            <a:off x="863600" y="5688013"/>
            <a:ext cx="7127875" cy="639762"/>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solidFill>
                  <a:srgbClr val="CCCCFF"/>
                </a:solidFill>
                <a:ea typeface="DejaVu Sans" charset="0"/>
                <a:cs typeface="DejaVu Sans" charset="0"/>
                <a:hlinkClick r:id="rId4"/>
              </a:rPr>
              <a:t>http://creativecommons.pl/wzory-umow-dla-ngo/</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solidFill>
                  <a:srgbClr val="CCCCFF"/>
                </a:solidFill>
                <a:ea typeface="DejaVu Sans" charset="0"/>
                <a:cs typeface="DejaVu Sans" charset="0"/>
                <a:hlinkClick r:id="rId5"/>
              </a:rPr>
              <a:t>http://koed.org.pl/wzory-umow/</a:t>
            </a:r>
            <a:r>
              <a:rPr lang="pl-PL">
                <a:solidFill>
                  <a:srgbClr val="000000"/>
                </a:solidFill>
                <a:ea typeface="DejaVu Sans" charset="0"/>
                <a:cs typeface="DejaVu Sans" charset="0"/>
              </a:rPr>
              <a:t> </a:t>
            </a:r>
          </a:p>
        </p:txBody>
      </p:sp>
      <p:sp>
        <p:nvSpPr>
          <p:cNvPr id="65538" name="Text Box 2"/>
          <p:cNvSpPr txBox="1">
            <a:spLocks noChangeArrowheads="1"/>
          </p:cNvSpPr>
          <p:nvPr/>
        </p:nvSpPr>
        <p:spPr bwMode="auto">
          <a:xfrm>
            <a:off x="863600" y="1368425"/>
            <a:ext cx="7632700" cy="3140075"/>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solidFill>
                  <a:srgbClr val="000000"/>
                </a:solidFill>
                <a:ea typeface="DejaVu Sans" charset="0"/>
                <a:cs typeface="DejaVu Sans" charset="0"/>
              </a:rPr>
              <a:t>Licencja – autor zachowuje prawa majątkowe, ale udziela zgody instytucji na wykorzystanie dzieła</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000">
              <a:solidFill>
                <a:srgbClr val="000000"/>
              </a:solidFill>
              <a:ea typeface="DejaVu Sans" charset="0"/>
              <a:cs typeface="DejaVu Sans"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solidFill>
                  <a:srgbClr val="000000"/>
                </a:solidFill>
                <a:ea typeface="DejaVu Sans" charset="0"/>
                <a:cs typeface="DejaVu Sans" charset="0"/>
              </a:rPr>
              <a:t>Przeniesienie praw – instytucja przejmuje prawa majątkowe twórcy zobowiązując się do udostępniania ich na wolnej licencji</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000">
              <a:solidFill>
                <a:srgbClr val="000000"/>
              </a:solidFill>
              <a:ea typeface="DejaVu Sans" charset="0"/>
              <a:cs typeface="DejaVu Sans"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solidFill>
                  <a:srgbClr val="000000"/>
                </a:solidFill>
                <a:ea typeface="DejaVu Sans" charset="0"/>
                <a:cs typeface="DejaVu Sans" charset="0"/>
              </a:rPr>
              <a:t>Oba rozwiązania mogą być ODPŁATNE (autor/ka pobiera wynagrodzenie) i NIEODPŁATNE (autor/ka nie pobiera wynagrodzenia).</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000">
              <a:solidFill>
                <a:srgbClr val="000000"/>
              </a:solidFill>
              <a:ea typeface="DejaVu Sans" charset="0"/>
              <a:cs typeface="DejaVu Sans" charset="0"/>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6561" name="Text Box 1"/>
          <p:cNvSpPr txBox="1">
            <a:spLocks noChangeArrowheads="1"/>
          </p:cNvSpPr>
          <p:nvPr/>
        </p:nvSpPr>
        <p:spPr bwMode="auto">
          <a:xfrm>
            <a:off x="2339975" y="379413"/>
            <a:ext cx="5940425" cy="700087"/>
          </a:xfrm>
          <a:prstGeom prst="rect">
            <a:avLst/>
          </a:prstGeom>
          <a:noFill/>
          <a:ln w="9525" cap="flat">
            <a:noFill/>
            <a:round/>
            <a:headEnd/>
            <a:tailEnd/>
          </a:ln>
          <a:effectLst/>
        </p:spPr>
        <p:txBody>
          <a:bodyPr wrap="none" anchor="ctr"/>
          <a:lstStyle/>
          <a:p>
            <a:endParaRPr lang="pl-PL"/>
          </a:p>
        </p:txBody>
      </p:sp>
      <p:pic>
        <p:nvPicPr>
          <p:cNvPr id="66562" name="Picture 2"/>
          <p:cNvPicPr>
            <a:picLocks noChangeAspect="1" noChangeArrowheads="1"/>
          </p:cNvPicPr>
          <p:nvPr/>
        </p:nvPicPr>
        <p:blipFill>
          <a:blip r:embed="rId4" cstate="print"/>
          <a:srcRect/>
          <a:stretch>
            <a:fillRect/>
          </a:stretch>
        </p:blipFill>
        <p:spPr bwMode="auto">
          <a:xfrm>
            <a:off x="144463" y="360363"/>
            <a:ext cx="8939212" cy="6048375"/>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4" cstate="print"/>
          <a:srcRect/>
          <a:stretch>
            <a:fillRect/>
          </a:stretch>
        </p:blipFill>
        <p:spPr bwMode="auto">
          <a:xfrm>
            <a:off x="1235075" y="3200400"/>
            <a:ext cx="6858000" cy="68263"/>
          </a:xfrm>
          <a:prstGeom prst="rect">
            <a:avLst/>
          </a:prstGeom>
          <a:noFill/>
          <a:ln w="9525" cap="flat">
            <a:noFill/>
            <a:round/>
            <a:headEnd/>
            <a:tailEnd/>
          </a:ln>
          <a:effectLst/>
        </p:spPr>
      </p:pic>
      <p:sp>
        <p:nvSpPr>
          <p:cNvPr id="67586" name="Text Box 2"/>
          <p:cNvSpPr txBox="1">
            <a:spLocks noChangeArrowheads="1"/>
          </p:cNvSpPr>
          <p:nvPr/>
        </p:nvSpPr>
        <p:spPr bwMode="auto">
          <a:xfrm>
            <a:off x="431800" y="863600"/>
            <a:ext cx="8351838" cy="2224088"/>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a:solidFill>
                  <a:srgbClr val="000000"/>
                </a:solidFill>
                <a:latin typeface="Ubuntu" charset="0"/>
                <a:ea typeface="DejaVu Sans" charset="0"/>
                <a:cs typeface="DejaVu Sans" charset="0"/>
              </a:rPr>
              <a:t>Powstają nowe sposoby uczenia się, które charakteryzuje indywidualizm, zaangażowanie, wykorzystanie mediów cyfrowych, współpraca, oddolne praktyki, gdzie osoba ucząca się lub nauczyciel tworzą treści nauczania. Ich powstanie ułatwione jest przez gwałtowny rozwój otwartych zasobów edukacyjnych dostępnych przez internet. Takie tworzenie i wykorzystywanie zasobów edukacyjnych sprzyja podnoszeniu kompetencji ICT.</a:t>
            </a:r>
          </a:p>
        </p:txBody>
      </p:sp>
      <p:sp>
        <p:nvSpPr>
          <p:cNvPr id="67587" name="Text Box 3"/>
          <p:cNvSpPr txBox="1">
            <a:spLocks noChangeArrowheads="1"/>
          </p:cNvSpPr>
          <p:nvPr/>
        </p:nvSpPr>
        <p:spPr bwMode="auto">
          <a:xfrm>
            <a:off x="431800" y="431800"/>
            <a:ext cx="7704138" cy="441325"/>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b="1">
                <a:solidFill>
                  <a:srgbClr val="000000"/>
                </a:solidFill>
                <a:ea typeface="DejaVu Sans" charset="0"/>
                <a:cs typeface="DejaVu Sans" charset="0"/>
              </a:rPr>
              <a:t>OZE ułatwiają indywidualizację procesu edukacyjnego</a:t>
            </a:r>
          </a:p>
        </p:txBody>
      </p:sp>
      <p:pic>
        <p:nvPicPr>
          <p:cNvPr id="67588" name="Picture 4"/>
          <p:cNvPicPr>
            <a:picLocks noChangeAspect="1" noChangeArrowheads="1"/>
          </p:cNvPicPr>
          <p:nvPr/>
        </p:nvPicPr>
        <p:blipFill>
          <a:blip r:embed="rId5" cstate="print"/>
          <a:srcRect/>
          <a:stretch>
            <a:fillRect/>
          </a:stretch>
        </p:blipFill>
        <p:spPr bwMode="auto">
          <a:xfrm>
            <a:off x="1884363" y="3494088"/>
            <a:ext cx="5243512" cy="2409825"/>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576263" y="863600"/>
            <a:ext cx="8135937" cy="5273675"/>
          </a:xfrm>
          <a:prstGeom prst="rect">
            <a:avLst/>
          </a:prstGeom>
          <a:noFill/>
          <a:ln w="9525" cap="flat">
            <a:noFill/>
            <a:round/>
            <a:headEnd/>
            <a:tailEnd/>
          </a:ln>
          <a:effectLst/>
        </p:spPr>
        <p:txBody>
          <a:bodyPr wrap="none" anchor="ctr"/>
          <a:lstStyle/>
          <a:p>
            <a:endParaRPr lang="pl-PL"/>
          </a:p>
        </p:txBody>
      </p:sp>
      <p:sp>
        <p:nvSpPr>
          <p:cNvPr id="68610" name="Text Box 2"/>
          <p:cNvSpPr txBox="1">
            <a:spLocks noChangeArrowheads="1"/>
          </p:cNvSpPr>
          <p:nvPr/>
        </p:nvSpPr>
        <p:spPr bwMode="auto">
          <a:xfrm>
            <a:off x="576263" y="287338"/>
            <a:ext cx="5543550" cy="425450"/>
          </a:xfrm>
          <a:prstGeom prst="rect">
            <a:avLst/>
          </a:prstGeom>
          <a:noFill/>
          <a:ln w="9525" cap="flat">
            <a:noFill/>
            <a:round/>
            <a:headEnd/>
            <a:tailEnd/>
          </a:ln>
          <a:effectLst/>
        </p:spPr>
        <p:txBody>
          <a:bodyPr wrap="none" anchor="ctr"/>
          <a:lstStyle/>
          <a:p>
            <a:endParaRPr lang="pl-PL"/>
          </a:p>
        </p:txBody>
      </p:sp>
      <p:pic>
        <p:nvPicPr>
          <p:cNvPr id="68611" name="Picture 3"/>
          <p:cNvPicPr>
            <a:picLocks noChangeAspect="1" noChangeArrowheads="1"/>
          </p:cNvPicPr>
          <p:nvPr/>
        </p:nvPicPr>
        <p:blipFill>
          <a:blip r:embed="rId4" cstate="print"/>
          <a:srcRect/>
          <a:stretch>
            <a:fillRect/>
          </a:stretch>
        </p:blipFill>
        <p:spPr bwMode="auto">
          <a:xfrm>
            <a:off x="-9525" y="252413"/>
            <a:ext cx="9223375" cy="6551612"/>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4" cstate="print"/>
          <a:srcRect/>
          <a:stretch>
            <a:fillRect/>
          </a:stretch>
        </p:blipFill>
        <p:spPr bwMode="auto">
          <a:xfrm>
            <a:off x="-71438" y="-11113"/>
            <a:ext cx="10213976" cy="6869113"/>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179388" y="363538"/>
            <a:ext cx="9539287" cy="1076325"/>
          </a:xfrm>
          <a:prstGeom prst="rect">
            <a:avLst/>
          </a:prstGeom>
          <a:noFill/>
          <a:ln w="9525" cap="flat">
            <a:noFill/>
            <a:round/>
            <a:headEnd/>
            <a:tailEnd/>
          </a:ln>
          <a:effectLst/>
        </p:spPr>
        <p:txBody>
          <a:bodyPr lIns="90000" tIns="9252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pPr>
            <a:r>
              <a:rPr lang="pl-PL" sz="6000" b="1">
                <a:solidFill>
                  <a:srgbClr val="000000"/>
                </a:solidFill>
                <a:latin typeface="Ubuntu" charset="0"/>
                <a:cs typeface="Times New Roman" pitchFamily="16" charset="0"/>
              </a:rPr>
              <a:t>Stopnie otwartości</a:t>
            </a:r>
          </a:p>
        </p:txBody>
      </p:sp>
      <p:sp>
        <p:nvSpPr>
          <p:cNvPr id="15362" name="Text Box 2"/>
          <p:cNvSpPr txBox="1">
            <a:spLocks noChangeArrowheads="1"/>
          </p:cNvSpPr>
          <p:nvPr/>
        </p:nvSpPr>
        <p:spPr bwMode="auto">
          <a:xfrm>
            <a:off x="215900" y="1536700"/>
            <a:ext cx="9180513" cy="5699125"/>
          </a:xfrm>
          <a:prstGeom prst="rect">
            <a:avLst/>
          </a:prstGeom>
          <a:noFill/>
          <a:ln w="9525" cap="flat">
            <a:noFill/>
            <a:round/>
            <a:headEnd/>
            <a:tailEnd/>
          </a:ln>
          <a:effectLst/>
        </p:spPr>
        <p:txBody>
          <a:bodyPr lIns="90000" tIns="130680" rIns="90000" bIns="45000"/>
          <a:lstStyle/>
          <a:p>
            <a:pPr>
              <a:lnSpc>
                <a:spcPct val="8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endParaRPr lang="pl-PL" sz="4000">
              <a:solidFill>
                <a:srgbClr val="FFFFFF"/>
              </a:solidFill>
              <a:latin typeface="Symbol" charset="2"/>
              <a:ea typeface="Symbol" charset="2"/>
              <a:cs typeface="Symbol" charset="2"/>
            </a:endParaRPr>
          </a:p>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endParaRPr lang="pl-PL" sz="4000">
              <a:solidFill>
                <a:srgbClr val="FFFFFF"/>
              </a:solidFill>
              <a:latin typeface="Symbol" charset="2"/>
              <a:ea typeface="Symbol" charset="2"/>
              <a:cs typeface="Symbol" charset="2"/>
            </a:endParaRPr>
          </a:p>
        </p:txBody>
      </p:sp>
      <p:sp>
        <p:nvSpPr>
          <p:cNvPr id="15363" name="Text Box 3"/>
          <p:cNvSpPr txBox="1">
            <a:spLocks noChangeArrowheads="1"/>
          </p:cNvSpPr>
          <p:nvPr/>
        </p:nvSpPr>
        <p:spPr bwMode="auto">
          <a:xfrm>
            <a:off x="215900" y="1536700"/>
            <a:ext cx="9180513" cy="5808663"/>
          </a:xfrm>
          <a:prstGeom prst="rect">
            <a:avLst/>
          </a:prstGeom>
          <a:noFill/>
          <a:ln w="9525" cap="flat">
            <a:noFill/>
            <a:round/>
            <a:headEnd/>
            <a:tailEnd/>
          </a:ln>
          <a:effectLst/>
        </p:spPr>
        <p:txBody>
          <a:bodyPr lIns="90000" tIns="8928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endParaRPr lang="pl-PL" sz="3600">
              <a:solidFill>
                <a:srgbClr val="000000"/>
              </a:solidFill>
              <a:latin typeface="Ubuntu" charset="0"/>
              <a:ea typeface="Symbol" charset="2"/>
              <a:cs typeface="Symbol" charset="2"/>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pl-PL" sz="3600">
                <a:solidFill>
                  <a:srgbClr val="000000"/>
                </a:solidFill>
                <a:latin typeface="Ubuntu" charset="0"/>
                <a:ea typeface="Symbol" charset="2"/>
                <a:cs typeface="Symbol" charset="2"/>
              </a:rPr>
              <a:t>• </a:t>
            </a:r>
            <a:r>
              <a:rPr lang="pl-PL" sz="3600" b="1">
                <a:solidFill>
                  <a:srgbClr val="000000"/>
                </a:solidFill>
                <a:latin typeface="Ubuntu" charset="0"/>
                <a:ea typeface="Symbol" charset="2"/>
                <a:cs typeface="Symbol" charset="2"/>
              </a:rPr>
              <a:t>otwartość ekonomiczna</a:t>
            </a:r>
            <a:r>
              <a:rPr lang="pl-PL" sz="3600">
                <a:solidFill>
                  <a:srgbClr val="000000"/>
                </a:solidFill>
                <a:latin typeface="Ubuntu" charset="0"/>
                <a:ea typeface="Symbol" charset="2"/>
                <a:cs typeface="Symbol" charset="2"/>
              </a:rPr>
              <a:t> – dostępne za darmo</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pl-PL" sz="3600">
                <a:solidFill>
                  <a:srgbClr val="000000"/>
                </a:solidFill>
                <a:latin typeface="Ubuntu" charset="0"/>
                <a:ea typeface="Symbol" charset="2"/>
                <a:cs typeface="Symbol" charset="2"/>
              </a:rPr>
              <a:t>• </a:t>
            </a:r>
            <a:r>
              <a:rPr lang="pl-PL" sz="3600" b="1">
                <a:solidFill>
                  <a:srgbClr val="000000"/>
                </a:solidFill>
                <a:latin typeface="Ubuntu" charset="0"/>
                <a:ea typeface="Symbol" charset="2"/>
                <a:cs typeface="Symbol" charset="2"/>
              </a:rPr>
              <a:t>otwartość techniczna</a:t>
            </a:r>
            <a:r>
              <a:rPr lang="pl-PL" sz="3600">
                <a:solidFill>
                  <a:srgbClr val="000000"/>
                </a:solidFill>
                <a:latin typeface="Ubuntu" charset="0"/>
                <a:ea typeface="Symbol" charset="2"/>
                <a:cs typeface="Symbol" charset="2"/>
              </a:rPr>
              <a:t> – efektywne wykorzystanie przez ludzi oraz maszyny</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pl-PL" sz="3600">
                <a:solidFill>
                  <a:srgbClr val="000000"/>
                </a:solidFill>
                <a:latin typeface="Ubuntu" charset="0"/>
                <a:ea typeface="Symbol" charset="2"/>
                <a:cs typeface="Symbol" charset="2"/>
              </a:rPr>
              <a:t>• </a:t>
            </a:r>
            <a:r>
              <a:rPr lang="pl-PL" sz="3600" b="1">
                <a:solidFill>
                  <a:srgbClr val="000000"/>
                </a:solidFill>
                <a:latin typeface="Ubuntu" charset="0"/>
                <a:ea typeface="Symbol" charset="2"/>
                <a:cs typeface="Symbol" charset="2"/>
              </a:rPr>
              <a:t>otwartość prawna</a:t>
            </a:r>
            <a:r>
              <a:rPr lang="pl-PL" sz="3600">
                <a:solidFill>
                  <a:srgbClr val="000000"/>
                </a:solidFill>
                <a:latin typeface="Ubuntu" charset="0"/>
                <a:ea typeface="Symbol" charset="2"/>
                <a:cs typeface="Symbol" charset="2"/>
              </a:rPr>
              <a:t> – swoboda wykorzystania, brak praw zastrzeżonych</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4" cstate="print"/>
          <a:srcRect/>
          <a:stretch>
            <a:fillRect/>
          </a:stretch>
        </p:blipFill>
        <p:spPr bwMode="auto">
          <a:xfrm>
            <a:off x="0" y="179388"/>
            <a:ext cx="9144000" cy="6570662"/>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4" cstate="print"/>
          <a:srcRect/>
          <a:stretch>
            <a:fillRect/>
          </a:stretch>
        </p:blipFill>
        <p:spPr bwMode="auto">
          <a:xfrm>
            <a:off x="144463" y="231775"/>
            <a:ext cx="8924925" cy="6448425"/>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4" cstate="print"/>
          <a:srcRect/>
          <a:stretch>
            <a:fillRect/>
          </a:stretch>
        </p:blipFill>
        <p:spPr bwMode="auto">
          <a:xfrm>
            <a:off x="31750" y="182563"/>
            <a:ext cx="9144000" cy="6565900"/>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4" cstate="print"/>
          <a:srcRect/>
          <a:stretch>
            <a:fillRect/>
          </a:stretch>
        </p:blipFill>
        <p:spPr bwMode="auto">
          <a:xfrm>
            <a:off x="0" y="144463"/>
            <a:ext cx="9144000" cy="6627812"/>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4753" name="Picture 1"/>
          <p:cNvPicPr>
            <a:picLocks noChangeAspect="1" noChangeArrowheads="1"/>
          </p:cNvPicPr>
          <p:nvPr/>
        </p:nvPicPr>
        <p:blipFill>
          <a:blip r:embed="rId4" cstate="print"/>
          <a:srcRect/>
          <a:stretch>
            <a:fillRect/>
          </a:stretch>
        </p:blipFill>
        <p:spPr bwMode="auto">
          <a:xfrm>
            <a:off x="-144463" y="0"/>
            <a:ext cx="9567863" cy="6858000"/>
          </a:xfrm>
          <a:prstGeom prst="rect">
            <a:avLst/>
          </a:prstGeom>
          <a:noFill/>
          <a:ln w="9525" cap="flat">
            <a:noFill/>
            <a:round/>
            <a:headEnd/>
            <a:tailEnd/>
          </a:ln>
          <a:effectLst/>
        </p:spPr>
      </p:pic>
      <p:sp>
        <p:nvSpPr>
          <p:cNvPr id="74754" name="Text Box 2"/>
          <p:cNvSpPr txBox="1">
            <a:spLocks noChangeArrowheads="1"/>
          </p:cNvSpPr>
          <p:nvPr/>
        </p:nvSpPr>
        <p:spPr bwMode="auto">
          <a:xfrm>
            <a:off x="1008063" y="6127750"/>
            <a:ext cx="7415212" cy="639763"/>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3600" b="1">
                <a:solidFill>
                  <a:srgbClr val="000000"/>
                </a:solidFill>
                <a:ea typeface="DejaVu Sans" charset="0"/>
                <a:cs typeface="DejaVu Sans" charset="0"/>
              </a:rPr>
              <a:t>Więcej na www.otwartezasoby.pl</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4" cstate="print"/>
          <a:srcRect/>
          <a:stretch>
            <a:fillRect/>
          </a:stretch>
        </p:blipFill>
        <p:spPr bwMode="auto">
          <a:xfrm>
            <a:off x="-65088" y="792163"/>
            <a:ext cx="9280526" cy="5238750"/>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6801" name="Rectangle 1"/>
          <p:cNvSpPr>
            <a:spLocks noGrp="1" noChangeArrowheads="1"/>
          </p:cNvSpPr>
          <p:nvPr>
            <p:ph type="title" idx="4294967295"/>
          </p:nvPr>
        </p:nvSpPr>
        <p:spPr>
          <a:xfrm>
            <a:off x="457200" y="125413"/>
            <a:ext cx="8210550" cy="1435100"/>
          </a:xfrm>
          <a:ln/>
        </p:spPr>
        <p:txBody>
          <a:bodyPr lIns="90000" tIns="46800" rIns="90000" bIns="46800"/>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4200" b="1">
                <a:latin typeface="Ubuntu" charset="0"/>
              </a:rPr>
              <a:t>Otwarte Zasoby Edukacyjne</a:t>
            </a:r>
          </a:p>
        </p:txBody>
      </p:sp>
      <p:sp>
        <p:nvSpPr>
          <p:cNvPr id="76802" name="Rectangle 2"/>
          <p:cNvSpPr>
            <a:spLocks noGrp="1" noChangeArrowheads="1"/>
          </p:cNvSpPr>
          <p:nvPr>
            <p:ph type="body" idx="4294967295"/>
          </p:nvPr>
        </p:nvSpPr>
        <p:spPr>
          <a:xfrm>
            <a:off x="468313" y="1628775"/>
            <a:ext cx="8188325" cy="5768975"/>
          </a:xfrm>
          <a:ln/>
        </p:spPr>
        <p:txBody>
          <a:bodyPr lIns="90000" tIns="46800" rIns="90000" bIns="46800"/>
          <a:lstStyle/>
          <a:p>
            <a:pPr indent="-301625"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a:latin typeface="Ubuntu" charset="0"/>
              </a:rPr>
              <a:t>Termin Otwarte Zasoby Edukacyjne (angielski termin Open Educational Resources – w skrócie OER) po raz pierwszy został użyty podczas Forum on the Impact of Open Courseware for Higher Education in Developing Countries przy UNESCO w roku 2002.</a:t>
            </a:r>
          </a:p>
          <a:p>
            <a:pPr indent="-301625"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200">
              <a:latin typeface="Ubuntu" charset="0"/>
            </a:endParaRPr>
          </a:p>
          <a:p>
            <a:pPr indent="-301625"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a:latin typeface="Ubuntu" charset="0"/>
              </a:rPr>
              <a:t>Otwarte Zasoby Edukacyjne definiowane są najczęściej jako te materiały, które są publicznie dostępne w internecie (bez kontroli dostępu), opublikowane wraz z prawem do dalszego ich wykorzystania (zalecane jest stosowanie tzw. wolnych licencji) i rozwijane w otwarty sposób z możliwością udziału beneficjentów w procesie redakcyjnym.</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7825" name="Rectangle 1"/>
          <p:cNvSpPr>
            <a:spLocks noGrp="1" noChangeArrowheads="1"/>
          </p:cNvSpPr>
          <p:nvPr>
            <p:ph type="title" idx="4294967295"/>
          </p:nvPr>
        </p:nvSpPr>
        <p:spPr>
          <a:xfrm>
            <a:off x="457200" y="127000"/>
            <a:ext cx="8228013" cy="1438275"/>
          </a:xfrm>
          <a:ln/>
        </p:spPr>
        <p:txBody>
          <a:bodyPr lIns="90000" tIns="46800" rIns="90000" bIns="4680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4000" b="1"/>
              <a:t>Problemy</a:t>
            </a:r>
          </a:p>
        </p:txBody>
      </p:sp>
      <p:sp>
        <p:nvSpPr>
          <p:cNvPr id="77826" name="Rectangle 2"/>
          <p:cNvSpPr>
            <a:spLocks noGrp="1" noChangeArrowheads="1"/>
          </p:cNvSpPr>
          <p:nvPr>
            <p:ph type="body" idx="4294967295"/>
          </p:nvPr>
        </p:nvSpPr>
        <p:spPr>
          <a:xfrm>
            <a:off x="468313" y="1628775"/>
            <a:ext cx="8205787" cy="4524375"/>
          </a:xfrm>
          <a:ln/>
        </p:spPr>
        <p:txBody>
          <a:bodyPr lIns="90000" tIns="46800" rIns="90000" bIns="46800"/>
          <a:lstStyle/>
          <a:p>
            <a:pPr indent="-288925"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200">
                <a:latin typeface="Ubuntu" charset="0"/>
                <a:cs typeface="Arial Unicode MS" pitchFamily="32" charset="0"/>
              </a:rPr>
              <a:t>- </a:t>
            </a:r>
            <a:r>
              <a:rPr lang="en-US" sz="2200">
                <a:latin typeface="Ubuntu" charset="0"/>
                <a:cs typeface="Arial Unicode MS" pitchFamily="32" charset="0"/>
              </a:rPr>
              <a:t>Licencja może zostać udzielona na czas określony (np. na 2 lata) lub na czas nieokreślony. Nie można jednak udzielić licencji na czas określony dłuższy niż 5 lat – jeżeli zostanie zawarta taka umowa, to po pięciu latach przekształca się ona w licencję udzieloną na czas nieokreślony.</a:t>
            </a:r>
          </a:p>
          <a:p>
            <a:pPr indent="-288925"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200">
                <a:latin typeface="Ubuntu" charset="0"/>
                <a:cs typeface="Arial Unicode MS" pitchFamily="32" charset="0"/>
              </a:rPr>
              <a:t>- udowadnianie licencji w przypadku jej ew. zmiany przez autora</a:t>
            </a:r>
          </a:p>
          <a:p>
            <a:pPr indent="-288925"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200">
                <a:latin typeface="Ubuntu" charset="0"/>
                <a:cs typeface="Arial Unicode MS" pitchFamily="32" charset="0"/>
              </a:rPr>
              <a:t>- relacje z Organizacjami Zbiorowego Zarządzania</a:t>
            </a:r>
          </a:p>
          <a:p>
            <a:pPr indent="-288925"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200">
              <a:latin typeface="Ubuntu" charset="0"/>
              <a:cs typeface="Arial Unicode MS" pitchFamily="32" charset="0"/>
            </a:endParaRPr>
          </a:p>
          <a:p>
            <a:pPr indent="-288925"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200">
              <a:latin typeface="Ubuntu" charset="0"/>
              <a:cs typeface="Arial Unicode MS" pitchFamily="32" charset="0"/>
            </a:endParaRPr>
          </a:p>
          <a:p>
            <a:pPr indent="-288925"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200">
              <a:latin typeface="Ubuntu" charset="0"/>
              <a:cs typeface="Arial Unicode MS" pitchFamily="32" charset="0"/>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8849" name="Rectangle 1"/>
          <p:cNvSpPr>
            <a:spLocks noGrp="1" noChangeArrowheads="1"/>
          </p:cNvSpPr>
          <p:nvPr>
            <p:ph type="title" idx="4294967295"/>
          </p:nvPr>
        </p:nvSpPr>
        <p:spPr>
          <a:xfrm>
            <a:off x="468313" y="193675"/>
            <a:ext cx="8099425" cy="1606550"/>
          </a:xfrm>
          <a:ln/>
        </p:spPr>
        <p:txBody>
          <a:bodyPr lIns="90000" tIns="46800" rIns="90000" bIns="46800"/>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t>Kontakt</a:t>
            </a:r>
          </a:p>
        </p:txBody>
      </p:sp>
      <p:sp>
        <p:nvSpPr>
          <p:cNvPr id="78850" name="Rectangle 2"/>
          <p:cNvSpPr>
            <a:spLocks noGrp="1" noChangeArrowheads="1"/>
          </p:cNvSpPr>
          <p:nvPr>
            <p:ph type="body" idx="4294967295"/>
          </p:nvPr>
        </p:nvSpPr>
        <p:spPr>
          <a:xfrm>
            <a:off x="468313" y="1628775"/>
            <a:ext cx="8199437" cy="5780088"/>
          </a:xfrm>
          <a:ln/>
        </p:spPr>
        <p:txBody>
          <a:bodyPr lIns="90000" tIns="46800" rIns="90000" bIns="46800"/>
          <a:lstStyle/>
          <a:p>
            <a:pPr indent="-29368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b="1"/>
          </a:p>
          <a:p>
            <a:pPr indent="-29368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t>creativecommons.pl</a:t>
            </a:r>
          </a:p>
          <a:p>
            <a:pPr indent="-29368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b="1"/>
          </a:p>
          <a:p>
            <a:pPr indent="-29368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t>otwartezasoby.pl</a:t>
            </a:r>
          </a:p>
          <a:p>
            <a:pPr indent="-29368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b="1"/>
          </a:p>
          <a:p>
            <a:pPr indent="-29368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t>kamil@creativecommons.pl</a:t>
            </a:r>
          </a:p>
          <a:p>
            <a:pPr indent="-29368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b="1"/>
          </a:p>
          <a:p>
            <a:pPr indent="-29368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t>@kasliwowski</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457200" y="127000"/>
            <a:ext cx="8229600" cy="1438275"/>
          </a:xfrm>
          <a:ln/>
        </p:spPr>
        <p:txBody>
          <a:bodyPr lIns="90000" tIns="46800" rIns="90000" bIns="46800"/>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t>Copyright?</a:t>
            </a:r>
          </a:p>
        </p:txBody>
      </p:sp>
      <p:sp>
        <p:nvSpPr>
          <p:cNvPr id="16386" name="Rectangle 2"/>
          <p:cNvSpPr>
            <a:spLocks noGrp="1" noChangeArrowheads="1"/>
          </p:cNvSpPr>
          <p:nvPr>
            <p:ph type="body" idx="4294967295"/>
          </p:nvPr>
        </p:nvSpPr>
        <p:spPr>
          <a:xfrm>
            <a:off x="428625" y="2098675"/>
            <a:ext cx="8207375" cy="4522788"/>
          </a:xfrm>
          <a:ln/>
        </p:spPr>
        <p:txBody>
          <a:bodyPr lIns="90000" tIns="46800" rIns="90000" bIns="46800"/>
          <a:lstStyle/>
          <a:p>
            <a:pPr indent="-28733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a:t> Prawo autorskie (ang. copyright, symbol: © ) – pojęcie prawnicze oznaczające ogół praw przysługujących autorowi utworu albo przepisy upoważniające autora do decydowania o użytkowaniu dzieła i czerpaniu z niego korzyści.</a:t>
            </a:r>
          </a:p>
          <a:p>
            <a:pPr indent="-28733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a:t> </a:t>
            </a:r>
          </a:p>
          <a:p>
            <a:pPr indent="-28733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t>W Polsce:</a:t>
            </a:r>
          </a:p>
          <a:p>
            <a:pPr indent="-28733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a:t>Ustawa z dnia 4 lutego 1994 r. o prawie autorskim i prawach pokrewnych (Dz. U. z 2006 r. Nr 90, poz. 631 z późn. zm.) </a:t>
            </a:r>
          </a:p>
          <a:p>
            <a:pPr indent="-287338"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400"/>
          </a:p>
        </p:txBody>
      </p:sp>
      <p:pic>
        <p:nvPicPr>
          <p:cNvPr id="16387" name="Picture 3"/>
          <p:cNvPicPr>
            <a:picLocks noChangeAspect="1" noChangeArrowheads="1"/>
          </p:cNvPicPr>
          <p:nvPr/>
        </p:nvPicPr>
        <p:blipFill>
          <a:blip r:embed="rId4" cstate="print"/>
          <a:srcRect/>
          <a:stretch>
            <a:fillRect/>
          </a:stretch>
        </p:blipFill>
        <p:spPr bwMode="auto">
          <a:xfrm>
            <a:off x="4176713" y="1223963"/>
            <a:ext cx="900112" cy="900112"/>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457200" y="127000"/>
            <a:ext cx="8228013" cy="1438275"/>
          </a:xfrm>
          <a:ln/>
        </p:spPr>
        <p:txBody>
          <a:bodyPr lIns="90000" tIns="46800" rIns="90000" bIns="46800"/>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latin typeface="Ubuntu" charset="0"/>
              </a:rPr>
              <a:t>Przedmiot prawa autorskiego</a:t>
            </a:r>
          </a:p>
        </p:txBody>
      </p:sp>
      <p:sp>
        <p:nvSpPr>
          <p:cNvPr id="17410" name="Rectangle 2"/>
          <p:cNvSpPr>
            <a:spLocks noGrp="1" noChangeArrowheads="1"/>
          </p:cNvSpPr>
          <p:nvPr>
            <p:ph type="subTitle" idx="4294967295"/>
          </p:nvPr>
        </p:nvSpPr>
        <p:spPr>
          <a:xfrm>
            <a:off x="468313" y="1673225"/>
            <a:ext cx="8205787" cy="4437063"/>
          </a:xfrm>
          <a:ln/>
        </p:spPr>
        <p:txBody>
          <a:bodyPr tIns="0" anchor="ctr"/>
          <a:lstStyle/>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t> </a:t>
            </a:r>
          </a:p>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800"/>
              <a:t>“każdy przejaw działalności twórczej, o charakterze indywidualnym” (także program komputerowy) </a:t>
            </a:r>
          </a:p>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800"/>
          </a:p>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800"/>
              <a:t>“wyłącznie sposób wyrażenia” </a:t>
            </a:r>
          </a:p>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800"/>
          </a:p>
          <a:p>
            <a:pPr indent="-288925" algn="ctr" eaLnBrk="1" hangingPunct="1">
              <a:lnSpc>
                <a:spcPct val="100000"/>
              </a:lnSpc>
              <a:spcBef>
                <a:spcPts val="8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800"/>
              <a:t>“Utwór jest przedmiotem prawa autorskiego od chwili ustalenia” “niezależnie od spełnienia jakichkolwiek formalności”</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4" cstate="print"/>
          <a:srcRect/>
          <a:stretch>
            <a:fillRect/>
          </a:stretch>
        </p:blipFill>
        <p:spPr bwMode="auto">
          <a:xfrm>
            <a:off x="0" y="12700"/>
            <a:ext cx="5111750" cy="6880225"/>
          </a:xfrm>
          <a:prstGeom prst="rect">
            <a:avLst/>
          </a:prstGeom>
          <a:noFill/>
          <a:ln w="9525" cap="flat">
            <a:noFill/>
            <a:round/>
            <a:headEnd/>
            <a:tailEnd/>
          </a:ln>
          <a:effectLst/>
        </p:spPr>
      </p:pic>
      <p:sp>
        <p:nvSpPr>
          <p:cNvPr id="18434" name="Text Box 2"/>
          <p:cNvSpPr txBox="1">
            <a:spLocks noChangeArrowheads="1"/>
          </p:cNvSpPr>
          <p:nvPr/>
        </p:nvSpPr>
        <p:spPr bwMode="auto">
          <a:xfrm>
            <a:off x="5400675" y="2663825"/>
            <a:ext cx="3671888" cy="471488"/>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500" b="1">
                <a:solidFill>
                  <a:srgbClr val="000000"/>
                </a:solidFill>
                <a:ea typeface="DejaVu Sans" charset="0"/>
                <a:cs typeface="DejaVu Sans" charset="0"/>
              </a:rPr>
              <a:t>David Slater?</a:t>
            </a:r>
          </a:p>
        </p:txBody>
      </p:sp>
      <p:sp>
        <p:nvSpPr>
          <p:cNvPr id="18435" name="Text Box 3"/>
          <p:cNvSpPr txBox="1">
            <a:spLocks noChangeArrowheads="1"/>
          </p:cNvSpPr>
          <p:nvPr/>
        </p:nvSpPr>
        <p:spPr bwMode="auto">
          <a:xfrm>
            <a:off x="5400675" y="3311525"/>
            <a:ext cx="3384550" cy="2284413"/>
          </a:xfrm>
          <a:prstGeom prst="rect">
            <a:avLst/>
          </a:prstGeom>
          <a:noFill/>
          <a:ln w="9525" cap="flat">
            <a:noFill/>
            <a:round/>
            <a:headEnd/>
            <a:tailEnd/>
          </a:ln>
          <a:effectLst/>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solidFill>
                  <a:srgbClr val="000000"/>
                </a:solidFill>
                <a:ea typeface="DejaVu Sans" charset="0"/>
                <a:cs typeface="DejaVu Sans" charset="0"/>
              </a:rPr>
              <a:t>W 2011 fotograf National Geographic David Slater upuścił jeden z aparatów podczas fotografowania stada makaków. Jeden z nich zrobił sobie kilkanaście autoportetów. Do kogo należą prawa autorskie?</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DejaVu Sans"/>
        <a:cs typeface="DejaVu Sans"/>
      </a:majorFont>
      <a:minorFont>
        <a:latin typeface="Ubuntu"/>
        <a:ea typeface=""/>
        <a:cs typeface="Arial Unicode MS"/>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ＭＳ Ｐゴシック"/>
        <a:cs typeface=""/>
      </a:majorFont>
      <a:minorFont>
        <a:latin typeface="Arial"/>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ＭＳ Ｐゴシック"/>
        <a:cs typeface=""/>
      </a:majorFont>
      <a:minorFont>
        <a:latin typeface="Arial"/>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DejaVu Sans"/>
        <a:ea typeface="ＭＳ Ｐゴシック"/>
        <a:cs typeface=""/>
      </a:majorFont>
      <a:minorFont>
        <a:latin typeface="DejaVu Sans"/>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ＭＳ Ｐゴシック"/>
        <a:cs typeface=""/>
      </a:majorFont>
      <a:minorFont>
        <a:latin typeface="Arial"/>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ＭＳ Ｐゴシック"/>
        <a:cs typeface=""/>
      </a:majorFont>
      <a:minorFont>
        <a:latin typeface="Arial"/>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ＭＳ Ｐゴシック"/>
        <a:cs typeface=""/>
      </a:majorFont>
      <a:minorFont>
        <a:latin typeface="Arial"/>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ＭＳ Ｐゴシック"/>
        <a:cs typeface=""/>
      </a:majorFont>
      <a:minorFont>
        <a:latin typeface="Arial"/>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1571</TotalTime>
  <Words>2284</Words>
  <Application>Microsoft Office PowerPoint</Application>
  <PresentationFormat>Pokaz na ekranie (4:3)</PresentationFormat>
  <Paragraphs>206</Paragraphs>
  <Slides>68</Slides>
  <Notes>68</Notes>
  <HiddenSlides>13</HiddenSlides>
  <MMClips>0</MMClips>
  <ScaleCrop>false</ScaleCrop>
  <HeadingPairs>
    <vt:vector size="8" baseType="variant">
      <vt:variant>
        <vt:lpstr>Używane czcionki</vt:lpstr>
      </vt:variant>
      <vt:variant>
        <vt:i4>13</vt:i4>
      </vt:variant>
      <vt:variant>
        <vt:lpstr>Motyw</vt:lpstr>
      </vt:variant>
      <vt:variant>
        <vt:i4>8</vt:i4>
      </vt:variant>
      <vt:variant>
        <vt:lpstr>Osadzone serwery OLE</vt:lpstr>
      </vt:variant>
      <vt:variant>
        <vt:i4>0</vt:i4>
      </vt:variant>
      <vt:variant>
        <vt:lpstr>Tytuły slajdów</vt:lpstr>
      </vt:variant>
      <vt:variant>
        <vt:i4>68</vt:i4>
      </vt:variant>
    </vt:vector>
  </HeadingPairs>
  <TitlesOfParts>
    <vt:vector size="89" baseType="lpstr">
      <vt:lpstr>Times New Roman</vt:lpstr>
      <vt:lpstr>Arial</vt:lpstr>
      <vt:lpstr>DejaVu Sans</vt:lpstr>
      <vt:lpstr>Ubuntu</vt:lpstr>
      <vt:lpstr>Arial Unicode MS</vt:lpstr>
      <vt:lpstr>ＭＳ Ｐゴシック</vt:lpstr>
      <vt:lpstr>Minion Pro</vt:lpstr>
      <vt:lpstr>Lucida Sans Unicode</vt:lpstr>
      <vt:lpstr>Symbol</vt:lpstr>
      <vt:lpstr>Myriad Pro</vt:lpstr>
      <vt:lpstr>American Typewriter</vt:lpstr>
      <vt:lpstr>Wingdings</vt:lpstr>
      <vt:lpstr>Droid Sans Fallback</vt:lpstr>
      <vt:lpstr>Motyw pakietu Office</vt:lpstr>
      <vt:lpstr>Motyw pakietu Office</vt:lpstr>
      <vt:lpstr>Motyw pakietu Office</vt:lpstr>
      <vt:lpstr>Motyw pakietu Office</vt:lpstr>
      <vt:lpstr>Motyw pakietu Office</vt:lpstr>
      <vt:lpstr>Motyw pakietu Office</vt:lpstr>
      <vt:lpstr>Motyw pakietu Office</vt:lpstr>
      <vt:lpstr>Motyw pakietu Office</vt:lpstr>
      <vt:lpstr>Slajd 1</vt:lpstr>
      <vt:lpstr>Slajd 2</vt:lpstr>
      <vt:lpstr>Slajd 3</vt:lpstr>
      <vt:lpstr>Slajd 4</vt:lpstr>
      <vt:lpstr>Slajd 5</vt:lpstr>
      <vt:lpstr>Slajd 6</vt:lpstr>
      <vt:lpstr>Copyright?</vt:lpstr>
      <vt:lpstr>Przedmiot prawa autorskiego</vt:lpstr>
      <vt:lpstr>Slajd 9</vt:lpstr>
      <vt:lpstr>Slajd 10</vt:lpstr>
      <vt:lpstr>Podmiot prawa autorskiego </vt:lpstr>
      <vt:lpstr>Slajd 12</vt:lpstr>
      <vt:lpstr>Slajd 13</vt:lpstr>
      <vt:lpstr>Slajd 14</vt:lpstr>
      <vt:lpstr>Czas trwania praw autorskich majątkowych</vt:lpstr>
      <vt:lpstr>Przejście praw majątkowych </vt:lpstr>
      <vt:lpstr>Slajd 17</vt:lpstr>
      <vt:lpstr>Pola eksploatacji</vt:lpstr>
      <vt:lpstr>Slajd 19</vt:lpstr>
      <vt:lpstr>Slajd 20</vt:lpstr>
      <vt:lpstr>Slajd 21</vt:lpstr>
      <vt:lpstr>Dozwolony użytek</vt:lpstr>
      <vt:lpstr>Slajd 23</vt:lpstr>
      <vt:lpstr>Slajd 24</vt:lpstr>
      <vt:lpstr>Slajd 25</vt:lpstr>
      <vt:lpstr>Slajd 26</vt:lpstr>
      <vt:lpstr>Slajd 27</vt:lpstr>
      <vt:lpstr>Slajd 28</vt:lpstr>
      <vt:lpstr>Czym są wolne licencje?</vt:lpstr>
      <vt:lpstr>Creative Commons </vt:lpstr>
      <vt:lpstr>Slajd 31</vt:lpstr>
      <vt:lpstr>Slajd 32</vt:lpstr>
      <vt:lpstr>Slajd 33</vt:lpstr>
      <vt:lpstr>Slajd 34</vt:lpstr>
      <vt:lpstr>Slajd 35</vt:lpstr>
      <vt:lpstr>Slajd 36</vt:lpstr>
      <vt:lpstr>Slajd 37</vt:lpstr>
      <vt:lpstr>Slajd 38</vt:lpstr>
      <vt:lpstr>There is one  more thing...</vt:lpstr>
      <vt:lpstr>Znak domeny  publicznej/ brak znanych restrykcji  prawnych </vt:lpstr>
      <vt:lpstr>Slajd 41</vt:lpstr>
      <vt:lpstr>Creative Commons Zero</vt:lpstr>
      <vt:lpstr>Slajd 43</vt:lpstr>
      <vt:lpstr>Slajd 44</vt:lpstr>
      <vt:lpstr>Slajd 45</vt:lpstr>
      <vt:lpstr>Slajd 46</vt:lpstr>
      <vt:lpstr>Slajd 47</vt:lpstr>
      <vt:lpstr>Slajd 48</vt:lpstr>
      <vt:lpstr>Slajd 49</vt:lpstr>
      <vt:lpstr>Prawidłowe oznakowanie licencji</vt:lpstr>
      <vt:lpstr>Slajd 51</vt:lpstr>
      <vt:lpstr>Slajd 52</vt:lpstr>
      <vt:lpstr>Slajd 53</vt:lpstr>
      <vt:lpstr>Slajd 54</vt:lpstr>
      <vt:lpstr>Slajd 55</vt:lpstr>
      <vt:lpstr>Slajd 56</vt:lpstr>
      <vt:lpstr>Slajd 57</vt:lpstr>
      <vt:lpstr>Slajd 58</vt:lpstr>
      <vt:lpstr>Slajd 59</vt:lpstr>
      <vt:lpstr>Slajd 60</vt:lpstr>
      <vt:lpstr>Slajd 61</vt:lpstr>
      <vt:lpstr>Slajd 62</vt:lpstr>
      <vt:lpstr>Slajd 63</vt:lpstr>
      <vt:lpstr>Slajd 64</vt:lpstr>
      <vt:lpstr>Slajd 65</vt:lpstr>
      <vt:lpstr>Otwarte Zasoby Edukacyjne</vt:lpstr>
      <vt:lpstr>Problemy</vt:lpstr>
      <vt:lpstr>Kontakt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Anna Lonkwic</dc:creator>
  <cp:lastModifiedBy>Katarzyna Dumańska</cp:lastModifiedBy>
  <cp:revision>34</cp:revision>
  <cp:lastPrinted>1601-01-01T00:00:00Z</cp:lastPrinted>
  <dcterms:created xsi:type="dcterms:W3CDTF">2010-02-10T08:04:43Z</dcterms:created>
  <dcterms:modified xsi:type="dcterms:W3CDTF">2015-07-07T13:45:04Z</dcterms:modified>
</cp:coreProperties>
</file>