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olors1.xml" ContentType="application/vnd.ms-office.chartcolorstyl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xlsx" ContentType="application/vnd.openxmlformats-officedocument.spreadsheetml.shee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69" r:id="rId2"/>
    <p:sldId id="286" r:id="rId3"/>
    <p:sldId id="287" r:id="rId4"/>
    <p:sldId id="266" r:id="rId5"/>
    <p:sldId id="283" r:id="rId6"/>
    <p:sldId id="288" r:id="rId7"/>
    <p:sldId id="284" r:id="rId8"/>
    <p:sldId id="285" r:id="rId9"/>
    <p:sldId id="275" r:id="rId10"/>
    <p:sldId id="276" r:id="rId11"/>
    <p:sldId id="278" r:id="rId12"/>
    <p:sldId id="289" r:id="rId13"/>
    <p:sldId id="290" r:id="rId14"/>
    <p:sldId id="282" r:id="rId15"/>
  </p:sldIdLst>
  <p:sldSz cx="9144000" cy="6858000" type="screen4x3"/>
  <p:notesSz cx="6797675" cy="9928225"/>
  <p:defaultText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60" autoAdjust="0"/>
    <p:restoredTop sz="82178" autoAdjust="0"/>
  </p:normalViewPr>
  <p:slideViewPr>
    <p:cSldViewPr>
      <p:cViewPr varScale="1">
        <p:scale>
          <a:sx n="29" d="100"/>
          <a:sy n="29" d="100"/>
        </p:scale>
        <p:origin x="-96" y="-1296"/>
      </p:cViewPr>
      <p:guideLst>
        <p:guide orient="horz" pos="2160"/>
        <p:guide pos="2880"/>
      </p:guideLst>
    </p:cSldViewPr>
  </p:slideViewPr>
  <p:outlineViewPr>
    <p:cViewPr>
      <p:scale>
        <a:sx n="33" d="100"/>
        <a:sy n="33" d="100"/>
      </p:scale>
      <p:origin x="234" y="17316"/>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Arkusz_programu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lang val="pl-PL"/>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is-IS" sz="1200" b="1" dirty="0" smtClean="0">
                <a:latin typeface="+mj-lt"/>
              </a:rPr>
              <a:t>Samanburður Ísland fyrsti</a:t>
            </a:r>
            <a:r>
              <a:rPr lang="is-IS" sz="1200" b="1" baseline="0" dirty="0" smtClean="0">
                <a:latin typeface="+mj-lt"/>
              </a:rPr>
              <a:t> ársfjórðungur 2015 og 2016</a:t>
            </a:r>
            <a:endParaRPr lang="is-IS" sz="1200" b="1" dirty="0">
              <a:latin typeface="+mj-lt"/>
            </a:endParaRPr>
          </a:p>
        </c:rich>
      </c:tx>
      <c:layout>
        <c:manualLayout>
          <c:xMode val="edge"/>
          <c:yMode val="edge"/>
          <c:x val="0.14926475093504701"/>
          <c:y val="0"/>
        </c:manualLayout>
      </c:layout>
      <c:spPr>
        <a:noFill/>
        <a:ln>
          <a:noFill/>
        </a:ln>
        <a:effectLst/>
      </c:spPr>
    </c:title>
    <c:plotArea>
      <c:layout>
        <c:manualLayout>
          <c:layoutTarget val="inner"/>
          <c:xMode val="edge"/>
          <c:yMode val="edge"/>
          <c:x val="6.2356136624547302E-2"/>
          <c:y val="5.6214969673256912E-2"/>
          <c:w val="0.90464064891894491"/>
          <c:h val="0.5281708909003987"/>
        </c:manualLayout>
      </c:layout>
      <c:barChart>
        <c:barDir val="col"/>
        <c:grouping val="clustered"/>
        <c:ser>
          <c:idx val="0"/>
          <c:order val="0"/>
          <c:tx>
            <c:strRef>
              <c:f>Sheet1!$B$1</c:f>
              <c:strCache>
                <c:ptCount val="1"/>
                <c:pt idx="0">
                  <c:v>2015</c:v>
                </c:pt>
              </c:strCache>
            </c:strRef>
          </c:tx>
          <c:spPr>
            <a:solidFill>
              <a:schemeClr val="accent1"/>
            </a:solidFill>
            <a:ln>
              <a:noFill/>
            </a:ln>
            <a:effectLst/>
          </c:spPr>
          <c:cat>
            <c:strRef>
              <c:f>Sheet1!$A$2:$A$4</c:f>
              <c:strCache>
                <c:ptCount val="3"/>
                <c:pt idx="0">
                  <c:v>Jan</c:v>
                </c:pt>
                <c:pt idx="1">
                  <c:v>Feb</c:v>
                </c:pt>
                <c:pt idx="2">
                  <c:v>Mars</c:v>
                </c:pt>
              </c:strCache>
            </c:strRef>
          </c:cat>
          <c:val>
            <c:numRef>
              <c:f>Sheet1!$B$2:$B$4</c:f>
              <c:numCache>
                <c:formatCode>General</c:formatCode>
                <c:ptCount val="3"/>
                <c:pt idx="0">
                  <c:v>14</c:v>
                </c:pt>
                <c:pt idx="1">
                  <c:v>15</c:v>
                </c:pt>
                <c:pt idx="2">
                  <c:v>9</c:v>
                </c:pt>
              </c:numCache>
            </c:numRef>
          </c:val>
        </c:ser>
        <c:ser>
          <c:idx val="1"/>
          <c:order val="1"/>
          <c:tx>
            <c:strRef>
              <c:f>Sheet1!$C$1</c:f>
              <c:strCache>
                <c:ptCount val="1"/>
                <c:pt idx="0">
                  <c:v>2016</c:v>
                </c:pt>
              </c:strCache>
            </c:strRef>
          </c:tx>
          <c:spPr>
            <a:solidFill>
              <a:schemeClr val="accent2"/>
            </a:solidFill>
            <a:ln>
              <a:noFill/>
            </a:ln>
            <a:effectLst/>
          </c:spPr>
          <c:cat>
            <c:strRef>
              <c:f>Sheet1!$A$2:$A$4</c:f>
              <c:strCache>
                <c:ptCount val="3"/>
                <c:pt idx="0">
                  <c:v>Jan</c:v>
                </c:pt>
                <c:pt idx="1">
                  <c:v>Feb</c:v>
                </c:pt>
                <c:pt idx="2">
                  <c:v>Mars</c:v>
                </c:pt>
              </c:strCache>
            </c:strRef>
          </c:cat>
          <c:val>
            <c:numRef>
              <c:f>Sheet1!$C$2:$C$4</c:f>
              <c:numCache>
                <c:formatCode>General</c:formatCode>
                <c:ptCount val="3"/>
                <c:pt idx="0">
                  <c:v>49</c:v>
                </c:pt>
                <c:pt idx="1">
                  <c:v>39</c:v>
                </c:pt>
                <c:pt idx="2">
                  <c:v>46</c:v>
                </c:pt>
              </c:numCache>
            </c:numRef>
          </c:val>
        </c:ser>
        <c:dLbls/>
        <c:gapWidth val="219"/>
        <c:overlap val="-27"/>
        <c:axId val="74275456"/>
        <c:axId val="74281344"/>
      </c:barChart>
      <c:catAx>
        <c:axId val="7427545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l-PL"/>
          </a:p>
        </c:txPr>
        <c:crossAx val="74281344"/>
        <c:crosses val="autoZero"/>
        <c:auto val="1"/>
        <c:lblAlgn val="ctr"/>
        <c:lblOffset val="100"/>
      </c:catAx>
      <c:valAx>
        <c:axId val="74281344"/>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l-PL"/>
          </a:p>
        </c:txPr>
        <c:crossAx val="74275456"/>
        <c:crosses val="autoZero"/>
        <c:crossBetween val="between"/>
      </c:valAx>
      <c:spPr>
        <a:noFill/>
        <a:ln>
          <a:noFill/>
        </a:ln>
        <a:effectLst/>
      </c:spPr>
    </c:plotArea>
    <c:legend>
      <c:legendPos val="b"/>
      <c:layout>
        <c:manualLayout>
          <c:xMode val="edge"/>
          <c:yMode val="edge"/>
          <c:x val="0.38305828169874273"/>
          <c:y val="0.81155576111510952"/>
          <c:w val="0.24862602109446022"/>
          <c:h val="6.8379621456233483E-2"/>
        </c:manualLayout>
      </c:layout>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l-PL"/>
        </a:p>
      </c:txPr>
    </c:legend>
    <c:plotVisOnly val="1"/>
    <c:dispBlanksAs val="gap"/>
  </c:chart>
  <c:spPr>
    <a:noFill/>
    <a:ln>
      <a:noFill/>
    </a:ln>
    <a:effectLst/>
  </c:spPr>
  <c:txPr>
    <a:bodyPr/>
    <a:lstStyle/>
    <a:p>
      <a:pPr>
        <a:defRPr/>
      </a:pPr>
      <a:endParaRPr lang="pl-PL"/>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is-IS"/>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8073D246-71DD-504F-895E-91CF56D0A70E}" type="datetimeFigureOut">
              <a:rPr lang="is-IS" smtClean="0"/>
              <a:pPr/>
              <a:t>8.4.2016</a:t>
            </a:fld>
            <a:endParaRPr lang="is-IS"/>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is-IS"/>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3C33F26D-C672-8F4A-B164-C7D09A86E73A}" type="slidenum">
              <a:rPr lang="is-IS" smtClean="0"/>
              <a:pPr/>
              <a:t>‹#›</a:t>
            </a:fld>
            <a:endParaRPr lang="is-IS"/>
          </a:p>
        </p:txBody>
      </p:sp>
    </p:spTree>
    <p:extLst>
      <p:ext uri="{BB962C8B-B14F-4D97-AF65-F5344CB8AC3E}">
        <p14:creationId xmlns:p14="http://schemas.microsoft.com/office/powerpoint/2010/main" xmlns="" val="16141115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is-IS"/>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E2E4C7D9-538F-4A5D-A60C-D920A52DAA5C}" type="datetimeFigureOut">
              <a:rPr lang="is-IS" smtClean="0"/>
              <a:pPr/>
              <a:t>8.4.2016</a:t>
            </a:fld>
            <a:endParaRPr lang="is-I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is-IS"/>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is-I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B582A66D-FA20-47AF-AEDF-ABFC9BC3CE82}" type="slidenum">
              <a:rPr lang="is-IS" smtClean="0"/>
              <a:pPr/>
              <a:t>‹#›</a:t>
            </a:fld>
            <a:endParaRPr lang="is-IS"/>
          </a:p>
        </p:txBody>
      </p:sp>
    </p:spTree>
    <p:extLst>
      <p:ext uri="{BB962C8B-B14F-4D97-AF65-F5344CB8AC3E}">
        <p14:creationId xmlns:p14="http://schemas.microsoft.com/office/powerpoint/2010/main" xmlns="" val="835569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B582A66D-FA20-47AF-AEDF-ABFC9BC3CE82}" type="slidenum">
              <a:rPr lang="is-IS" smtClean="0"/>
              <a:pPr/>
              <a:t>1</a:t>
            </a:fld>
            <a:endParaRPr lang="is-IS"/>
          </a:p>
        </p:txBody>
      </p:sp>
    </p:spTree>
    <p:extLst>
      <p:ext uri="{BB962C8B-B14F-4D97-AF65-F5344CB8AC3E}">
        <p14:creationId xmlns:p14="http://schemas.microsoft.com/office/powerpoint/2010/main" xmlns="" val="2831957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B582A66D-FA20-47AF-AEDF-ABFC9BC3CE82}" type="slidenum">
              <a:rPr lang="is-IS" smtClean="0"/>
              <a:pPr/>
              <a:t>10</a:t>
            </a:fld>
            <a:endParaRPr lang="is-IS"/>
          </a:p>
        </p:txBody>
      </p:sp>
    </p:spTree>
    <p:extLst>
      <p:ext uri="{BB962C8B-B14F-4D97-AF65-F5344CB8AC3E}">
        <p14:creationId xmlns:p14="http://schemas.microsoft.com/office/powerpoint/2010/main" xmlns="" val="4161339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B582A66D-FA20-47AF-AEDF-ABFC9BC3CE82}" type="slidenum">
              <a:rPr lang="is-IS" smtClean="0"/>
              <a:pPr/>
              <a:t>11</a:t>
            </a:fld>
            <a:endParaRPr lang="is-IS"/>
          </a:p>
        </p:txBody>
      </p:sp>
    </p:spTree>
    <p:extLst>
      <p:ext uri="{BB962C8B-B14F-4D97-AF65-F5344CB8AC3E}">
        <p14:creationId xmlns:p14="http://schemas.microsoft.com/office/powerpoint/2010/main" xmlns="" val="10642113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B582A66D-FA20-47AF-AEDF-ABFC9BC3CE82}" type="slidenum">
              <a:rPr lang="is-IS" smtClean="0"/>
              <a:pPr/>
              <a:t>12</a:t>
            </a:fld>
            <a:endParaRPr lang="is-IS"/>
          </a:p>
        </p:txBody>
      </p:sp>
    </p:spTree>
    <p:extLst>
      <p:ext uri="{BB962C8B-B14F-4D97-AF65-F5344CB8AC3E}">
        <p14:creationId xmlns:p14="http://schemas.microsoft.com/office/powerpoint/2010/main" xmlns="" val="1701255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first introduced by León and Rebeca </a:t>
            </a:r>
            <a:r>
              <a:rPr lang="en-GB" sz="1200" dirty="0" err="1" smtClean="0"/>
              <a:t>Grinberg</a:t>
            </a:r>
            <a:r>
              <a:rPr lang="en-GB" sz="1200" dirty="0" smtClean="0"/>
              <a:t> (1984), is based on stages in the psychological process of adapting to one’s new country.2 A Canadian study has since shown that these stages only apply to the first ten to twelve months post-arrival in the host society. </a:t>
            </a:r>
            <a:endParaRPr lang="is-IS" dirty="0"/>
          </a:p>
        </p:txBody>
      </p:sp>
      <p:sp>
        <p:nvSpPr>
          <p:cNvPr id="4" name="Slide Number Placeholder 3"/>
          <p:cNvSpPr>
            <a:spLocks noGrp="1"/>
          </p:cNvSpPr>
          <p:nvPr>
            <p:ph type="sldNum" sz="quarter" idx="10"/>
          </p:nvPr>
        </p:nvSpPr>
        <p:spPr/>
        <p:txBody>
          <a:bodyPr/>
          <a:lstStyle/>
          <a:p>
            <a:fld id="{B582A66D-FA20-47AF-AEDF-ABFC9BC3CE82}" type="slidenum">
              <a:rPr lang="is-IS" smtClean="0"/>
              <a:pPr/>
              <a:t>13</a:t>
            </a:fld>
            <a:endParaRPr lang="is-IS"/>
          </a:p>
        </p:txBody>
      </p:sp>
    </p:spTree>
    <p:extLst>
      <p:ext uri="{BB962C8B-B14F-4D97-AF65-F5344CB8AC3E}">
        <p14:creationId xmlns:p14="http://schemas.microsoft.com/office/powerpoint/2010/main" xmlns="" val="12290407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smtClean="0"/>
              <a:t>Það</a:t>
            </a:r>
            <a:r>
              <a:rPr lang="is-IS" baseline="0" dirty="0" smtClean="0"/>
              <a:t> er margt sem getur farið úrskeiðis svo þú þarft að vera tilbúinn til að vera sveigjanlegur, vinna á öllum tímum sólahrings í upphafi o.s.frv.</a:t>
            </a:r>
          </a:p>
          <a:p>
            <a:r>
              <a:rPr lang="is-IS" baseline="0" dirty="0" smtClean="0"/>
              <a:t>Samstarfið er lykilinn. Ef þeir sem standa að móttökunni vinna ekki saman þá fer þetta ekki vel – það verður að vera skýr verkefnastjórnun</a:t>
            </a:r>
          </a:p>
          <a:p>
            <a:r>
              <a:rPr lang="is-IS" baseline="0" dirty="0" smtClean="0"/>
              <a:t>Okkar hlutverk að hugsa vel um sjálfboðaliðana svo að þeir veiti góðan stuðning</a:t>
            </a:r>
          </a:p>
          <a:p>
            <a:r>
              <a:rPr lang="is-IS" baseline="0" dirty="0" smtClean="0"/>
              <a:t>Misskilningur verður á alla vegu – fara aðeins yfir það og hversu mikilvægt það er að játa mistök, leiðrétta misskilning og geta haft smá húmor fyrir sjálfum sér. Þetta er samvinnuverkefni allra sem koma að því, okkar, flóttafólksins og sjálfboðaliðanna. </a:t>
            </a:r>
            <a:r>
              <a:rPr lang="is-IS" baseline="0" smtClean="0"/>
              <a:t>Öll munum við standa ríkari upp frá verkefninu og auka á víðsýni okkar.</a:t>
            </a:r>
            <a:endParaRPr lang="is-IS" dirty="0"/>
          </a:p>
        </p:txBody>
      </p:sp>
      <p:sp>
        <p:nvSpPr>
          <p:cNvPr id="4" name="Slide Number Placeholder 3"/>
          <p:cNvSpPr>
            <a:spLocks noGrp="1"/>
          </p:cNvSpPr>
          <p:nvPr>
            <p:ph type="sldNum" sz="quarter" idx="10"/>
          </p:nvPr>
        </p:nvSpPr>
        <p:spPr/>
        <p:txBody>
          <a:bodyPr/>
          <a:lstStyle/>
          <a:p>
            <a:fld id="{B582A66D-FA20-47AF-AEDF-ABFC9BC3CE82}" type="slidenum">
              <a:rPr lang="is-IS" smtClean="0"/>
              <a:pPr/>
              <a:t>14</a:t>
            </a:fld>
            <a:endParaRPr lang="is-IS"/>
          </a:p>
        </p:txBody>
      </p:sp>
    </p:spTree>
    <p:extLst>
      <p:ext uri="{BB962C8B-B14F-4D97-AF65-F5344CB8AC3E}">
        <p14:creationId xmlns:p14="http://schemas.microsoft.com/office/powerpoint/2010/main" xmlns="" val="3511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smtClean="0"/>
          </a:p>
        </p:txBody>
      </p:sp>
      <p:sp>
        <p:nvSpPr>
          <p:cNvPr id="4" name="Slide Number Placeholder 3"/>
          <p:cNvSpPr>
            <a:spLocks noGrp="1"/>
          </p:cNvSpPr>
          <p:nvPr>
            <p:ph type="sldNum" sz="quarter" idx="10"/>
          </p:nvPr>
        </p:nvSpPr>
        <p:spPr/>
        <p:txBody>
          <a:bodyPr/>
          <a:lstStyle/>
          <a:p>
            <a:fld id="{B582A66D-FA20-47AF-AEDF-ABFC9BC3CE82}" type="slidenum">
              <a:rPr lang="is-IS" smtClean="0"/>
              <a:pPr/>
              <a:t>2</a:t>
            </a:fld>
            <a:endParaRPr lang="is-IS"/>
          </a:p>
        </p:txBody>
      </p:sp>
    </p:spTree>
    <p:extLst>
      <p:ext uri="{BB962C8B-B14F-4D97-AF65-F5344CB8AC3E}">
        <p14:creationId xmlns:p14="http://schemas.microsoft.com/office/powerpoint/2010/main" xmlns="" val="3629949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smtClean="0"/>
          </a:p>
        </p:txBody>
      </p:sp>
      <p:sp>
        <p:nvSpPr>
          <p:cNvPr id="4" name="Slide Number Placeholder 3"/>
          <p:cNvSpPr>
            <a:spLocks noGrp="1"/>
          </p:cNvSpPr>
          <p:nvPr>
            <p:ph type="sldNum" sz="quarter" idx="10"/>
          </p:nvPr>
        </p:nvSpPr>
        <p:spPr/>
        <p:txBody>
          <a:bodyPr/>
          <a:lstStyle/>
          <a:p>
            <a:fld id="{B582A66D-FA20-47AF-AEDF-ABFC9BC3CE82}" type="slidenum">
              <a:rPr lang="is-IS" smtClean="0"/>
              <a:pPr/>
              <a:t>3</a:t>
            </a:fld>
            <a:endParaRPr lang="is-IS"/>
          </a:p>
        </p:txBody>
      </p:sp>
    </p:spTree>
    <p:extLst>
      <p:ext uri="{BB962C8B-B14F-4D97-AF65-F5344CB8AC3E}">
        <p14:creationId xmlns:p14="http://schemas.microsoft.com/office/powerpoint/2010/main" xmlns="" val="1896780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smtClean="0"/>
          </a:p>
        </p:txBody>
      </p:sp>
      <p:sp>
        <p:nvSpPr>
          <p:cNvPr id="4" name="Slide Number Placeholder 3"/>
          <p:cNvSpPr>
            <a:spLocks noGrp="1"/>
          </p:cNvSpPr>
          <p:nvPr>
            <p:ph type="sldNum" sz="quarter" idx="10"/>
          </p:nvPr>
        </p:nvSpPr>
        <p:spPr/>
        <p:txBody>
          <a:bodyPr/>
          <a:lstStyle/>
          <a:p>
            <a:fld id="{B582A66D-FA20-47AF-AEDF-ABFC9BC3CE82}" type="slidenum">
              <a:rPr lang="is-IS" smtClean="0"/>
              <a:pPr/>
              <a:t>4</a:t>
            </a:fld>
            <a:endParaRPr lang="is-IS"/>
          </a:p>
        </p:txBody>
      </p:sp>
    </p:spTree>
    <p:extLst>
      <p:ext uri="{BB962C8B-B14F-4D97-AF65-F5344CB8AC3E}">
        <p14:creationId xmlns:p14="http://schemas.microsoft.com/office/powerpoint/2010/main" xmlns="" val="594812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smtClean="0"/>
              <a:t>Key words for translators</a:t>
            </a:r>
            <a:r>
              <a:rPr lang="en-US" baseline="0" noProof="0" dirty="0" smtClean="0"/>
              <a:t> (not on slides):</a:t>
            </a:r>
          </a:p>
          <a:p>
            <a:r>
              <a:rPr lang="en-US" noProof="0" dirty="0" smtClean="0"/>
              <a:t>Schengen area / </a:t>
            </a:r>
            <a:r>
              <a:rPr lang="en-US" noProof="0" dirty="0" err="1" smtClean="0"/>
              <a:t>Shengen</a:t>
            </a:r>
            <a:r>
              <a:rPr lang="en-US" noProof="0" dirty="0" smtClean="0"/>
              <a:t> outpost / </a:t>
            </a:r>
            <a:r>
              <a:rPr lang="en-US" noProof="0" dirty="0" err="1" smtClean="0"/>
              <a:t>Shanegen</a:t>
            </a:r>
            <a:r>
              <a:rPr lang="en-US" noProof="0" dirty="0" smtClean="0"/>
              <a:t> border control</a:t>
            </a:r>
            <a:endParaRPr lang="en-US" noProof="0" dirty="0"/>
          </a:p>
        </p:txBody>
      </p:sp>
      <p:sp>
        <p:nvSpPr>
          <p:cNvPr id="4" name="Slide Number Placeholder 3"/>
          <p:cNvSpPr>
            <a:spLocks noGrp="1"/>
          </p:cNvSpPr>
          <p:nvPr>
            <p:ph type="sldNum" sz="quarter" idx="10"/>
          </p:nvPr>
        </p:nvSpPr>
        <p:spPr/>
        <p:txBody>
          <a:bodyPr/>
          <a:lstStyle/>
          <a:p>
            <a:fld id="{B582A66D-FA20-47AF-AEDF-ABFC9BC3CE82}" type="slidenum">
              <a:rPr lang="is-IS" smtClean="0"/>
              <a:pPr/>
              <a:t>5</a:t>
            </a:fld>
            <a:endParaRPr lang="is-IS"/>
          </a:p>
        </p:txBody>
      </p:sp>
    </p:spTree>
    <p:extLst>
      <p:ext uri="{BB962C8B-B14F-4D97-AF65-F5344CB8AC3E}">
        <p14:creationId xmlns:p14="http://schemas.microsoft.com/office/powerpoint/2010/main" xmlns="" val="3731129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B582A66D-FA20-47AF-AEDF-ABFC9BC3CE82}" type="slidenum">
              <a:rPr lang="is-IS" smtClean="0"/>
              <a:pPr/>
              <a:t>6</a:t>
            </a:fld>
            <a:endParaRPr lang="is-IS"/>
          </a:p>
        </p:txBody>
      </p:sp>
    </p:spTree>
    <p:extLst>
      <p:ext uri="{BB962C8B-B14F-4D97-AF65-F5344CB8AC3E}">
        <p14:creationId xmlns:p14="http://schemas.microsoft.com/office/powerpoint/2010/main" xmlns="" val="2362957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B582A66D-FA20-47AF-AEDF-ABFC9BC3CE82}" type="slidenum">
              <a:rPr lang="is-IS" smtClean="0"/>
              <a:pPr/>
              <a:t>7</a:t>
            </a:fld>
            <a:endParaRPr lang="is-IS"/>
          </a:p>
        </p:txBody>
      </p:sp>
    </p:spTree>
    <p:extLst>
      <p:ext uri="{BB962C8B-B14F-4D97-AF65-F5344CB8AC3E}">
        <p14:creationId xmlns:p14="http://schemas.microsoft.com/office/powerpoint/2010/main" xmlns="" val="1611557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err="1" smtClean="0"/>
              <a:t>Key</a:t>
            </a:r>
            <a:r>
              <a:rPr lang="is-IS" dirty="0" smtClean="0"/>
              <a:t> </a:t>
            </a:r>
            <a:r>
              <a:rPr lang="is-IS" dirty="0" err="1" smtClean="0"/>
              <a:t>words</a:t>
            </a:r>
            <a:r>
              <a:rPr lang="is-IS" dirty="0" smtClean="0"/>
              <a:t> for </a:t>
            </a:r>
            <a:r>
              <a:rPr lang="is-IS" dirty="0" err="1" smtClean="0"/>
              <a:t>interpreters</a:t>
            </a:r>
            <a:endParaRPr lang="is-I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ea typeface="Times New Roman" panose="02020603050405020304" pitchFamily="18" charset="0"/>
              </a:rPr>
              <a:t>The volunteer support for refugees started in late 1970´s</a:t>
            </a:r>
          </a:p>
          <a:p>
            <a:r>
              <a:rPr lang="is-IS" dirty="0" err="1" smtClean="0"/>
              <a:t>Advocacy</a:t>
            </a:r>
            <a:r>
              <a:rPr lang="is-IS" dirty="0" smtClean="0"/>
              <a:t> for </a:t>
            </a:r>
            <a:r>
              <a:rPr lang="is-IS" dirty="0" err="1" smtClean="0"/>
              <a:t>asylum</a:t>
            </a:r>
            <a:r>
              <a:rPr lang="is-IS" dirty="0" smtClean="0"/>
              <a:t> </a:t>
            </a:r>
            <a:r>
              <a:rPr lang="is-IS" dirty="0" err="1" smtClean="0"/>
              <a:t>seekers</a:t>
            </a:r>
            <a:r>
              <a:rPr lang="is-IS" dirty="0" smtClean="0"/>
              <a:t> </a:t>
            </a:r>
            <a:r>
              <a:rPr lang="is-IS" dirty="0" err="1" smtClean="0"/>
              <a:t>and</a:t>
            </a:r>
            <a:r>
              <a:rPr lang="is-IS" dirty="0" smtClean="0"/>
              <a:t> </a:t>
            </a:r>
            <a:r>
              <a:rPr lang="is-IS" dirty="0" err="1" smtClean="0"/>
              <a:t>refugees</a:t>
            </a:r>
            <a:r>
              <a:rPr lang="is-IS" dirty="0" smtClean="0"/>
              <a:t> </a:t>
            </a:r>
            <a:r>
              <a:rPr lang="is-IS" dirty="0" err="1" smtClean="0"/>
              <a:t>in</a:t>
            </a:r>
            <a:r>
              <a:rPr lang="is-IS" dirty="0" smtClean="0"/>
              <a:t> </a:t>
            </a:r>
            <a:r>
              <a:rPr lang="is-IS" dirty="0" err="1" smtClean="0"/>
              <a:t>Iceland</a:t>
            </a:r>
            <a:endParaRPr lang="is-IS" dirty="0" smtClean="0"/>
          </a:p>
          <a:p>
            <a:r>
              <a:rPr lang="is-IS" dirty="0" err="1" smtClean="0"/>
              <a:t>Human</a:t>
            </a:r>
            <a:r>
              <a:rPr lang="is-IS" dirty="0" smtClean="0"/>
              <a:t> </a:t>
            </a:r>
            <a:r>
              <a:rPr lang="is-IS" dirty="0" err="1" smtClean="0"/>
              <a:t>Rights</a:t>
            </a:r>
            <a:r>
              <a:rPr lang="is-IS" dirty="0" smtClean="0"/>
              <a:t> </a:t>
            </a:r>
            <a:r>
              <a:rPr lang="is-IS" dirty="0" err="1" smtClean="0"/>
              <a:t>issues</a:t>
            </a:r>
            <a:endParaRPr lang="is-IS" dirty="0" smtClean="0"/>
          </a:p>
        </p:txBody>
      </p:sp>
      <p:sp>
        <p:nvSpPr>
          <p:cNvPr id="4" name="Slide Number Placeholder 3"/>
          <p:cNvSpPr>
            <a:spLocks noGrp="1"/>
          </p:cNvSpPr>
          <p:nvPr>
            <p:ph type="sldNum" sz="quarter" idx="10"/>
          </p:nvPr>
        </p:nvSpPr>
        <p:spPr/>
        <p:txBody>
          <a:bodyPr/>
          <a:lstStyle/>
          <a:p>
            <a:fld id="{B582A66D-FA20-47AF-AEDF-ABFC9BC3CE82}" type="slidenum">
              <a:rPr lang="is-IS" smtClean="0"/>
              <a:pPr/>
              <a:t>8</a:t>
            </a:fld>
            <a:endParaRPr lang="is-IS"/>
          </a:p>
        </p:txBody>
      </p:sp>
    </p:spTree>
    <p:extLst>
      <p:ext uri="{BB962C8B-B14F-4D97-AF65-F5344CB8AC3E}">
        <p14:creationId xmlns:p14="http://schemas.microsoft.com/office/powerpoint/2010/main" xmlns="" val="2790343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baseline="0" dirty="0" smtClean="0"/>
          </a:p>
        </p:txBody>
      </p:sp>
      <p:sp>
        <p:nvSpPr>
          <p:cNvPr id="4" name="Slide Number Placeholder 3"/>
          <p:cNvSpPr>
            <a:spLocks noGrp="1"/>
          </p:cNvSpPr>
          <p:nvPr>
            <p:ph type="sldNum" sz="quarter" idx="10"/>
          </p:nvPr>
        </p:nvSpPr>
        <p:spPr/>
        <p:txBody>
          <a:bodyPr/>
          <a:lstStyle/>
          <a:p>
            <a:fld id="{B582A66D-FA20-47AF-AEDF-ABFC9BC3CE82}" type="slidenum">
              <a:rPr lang="is-IS" smtClean="0"/>
              <a:pPr/>
              <a:t>9</a:t>
            </a:fld>
            <a:endParaRPr lang="is-IS"/>
          </a:p>
        </p:txBody>
      </p:sp>
    </p:spTree>
    <p:extLst>
      <p:ext uri="{BB962C8B-B14F-4D97-AF65-F5344CB8AC3E}">
        <p14:creationId xmlns:p14="http://schemas.microsoft.com/office/powerpoint/2010/main" xmlns="" val="2037411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s-I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s-IS"/>
          </a:p>
        </p:txBody>
      </p:sp>
      <p:sp>
        <p:nvSpPr>
          <p:cNvPr id="4" name="Date Placeholder 3"/>
          <p:cNvSpPr>
            <a:spLocks noGrp="1"/>
          </p:cNvSpPr>
          <p:nvPr>
            <p:ph type="dt" sz="half" idx="10"/>
          </p:nvPr>
        </p:nvSpPr>
        <p:spPr/>
        <p:txBody>
          <a:bodyPr/>
          <a:lstStyle/>
          <a:p>
            <a:fld id="{99B89E76-7E2A-44D5-9794-C488A302E298}" type="datetimeFigureOut">
              <a:rPr lang="is-IS" smtClean="0"/>
              <a:pPr/>
              <a:t>8.4.2016</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BE04B5A8-0EF2-4905-B890-9AA9F08C07CF}" type="slidenum">
              <a:rPr lang="is-IS" smtClean="0"/>
              <a:pPr/>
              <a:t>‹#›</a:t>
            </a:fld>
            <a:endParaRPr lang="is-I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Date Placeholder 3"/>
          <p:cNvSpPr>
            <a:spLocks noGrp="1"/>
          </p:cNvSpPr>
          <p:nvPr>
            <p:ph type="dt" sz="half" idx="10"/>
          </p:nvPr>
        </p:nvSpPr>
        <p:spPr/>
        <p:txBody>
          <a:bodyPr/>
          <a:lstStyle/>
          <a:p>
            <a:fld id="{99B89E76-7E2A-44D5-9794-C488A302E298}" type="datetimeFigureOut">
              <a:rPr lang="is-IS" smtClean="0"/>
              <a:pPr/>
              <a:t>8.4.2016</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BE04B5A8-0EF2-4905-B890-9AA9F08C07CF}" type="slidenum">
              <a:rPr lang="is-IS" smtClean="0"/>
              <a:pPr/>
              <a:t>‹#›</a:t>
            </a:fld>
            <a:endParaRPr lang="is-I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s-I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Date Placeholder 3"/>
          <p:cNvSpPr>
            <a:spLocks noGrp="1"/>
          </p:cNvSpPr>
          <p:nvPr>
            <p:ph type="dt" sz="half" idx="10"/>
          </p:nvPr>
        </p:nvSpPr>
        <p:spPr/>
        <p:txBody>
          <a:bodyPr/>
          <a:lstStyle/>
          <a:p>
            <a:fld id="{99B89E76-7E2A-44D5-9794-C488A302E298}" type="datetimeFigureOut">
              <a:rPr lang="is-IS" smtClean="0"/>
              <a:pPr/>
              <a:t>8.4.2016</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BE04B5A8-0EF2-4905-B890-9AA9F08C07CF}" type="slidenum">
              <a:rPr lang="is-IS" smtClean="0"/>
              <a:pPr/>
              <a:t>‹#›</a:t>
            </a:fld>
            <a:endParaRPr lang="is-I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Date Placeholder 3"/>
          <p:cNvSpPr>
            <a:spLocks noGrp="1"/>
          </p:cNvSpPr>
          <p:nvPr>
            <p:ph type="dt" sz="half" idx="10"/>
          </p:nvPr>
        </p:nvSpPr>
        <p:spPr/>
        <p:txBody>
          <a:bodyPr/>
          <a:lstStyle/>
          <a:p>
            <a:fld id="{99B89E76-7E2A-44D5-9794-C488A302E298}" type="datetimeFigureOut">
              <a:rPr lang="is-IS" smtClean="0"/>
              <a:pPr/>
              <a:t>8.4.2016</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BE04B5A8-0EF2-4905-B890-9AA9F08C07CF}" type="slidenum">
              <a:rPr lang="is-IS" smtClean="0"/>
              <a:pPr/>
              <a:t>‹#›</a:t>
            </a:fld>
            <a:endParaRPr lang="is-I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s-I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B89E76-7E2A-44D5-9794-C488A302E298}" type="datetimeFigureOut">
              <a:rPr lang="is-IS" smtClean="0"/>
              <a:pPr/>
              <a:t>8.4.2016</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BE04B5A8-0EF2-4905-B890-9AA9F08C07CF}" type="slidenum">
              <a:rPr lang="is-IS" smtClean="0"/>
              <a:pPr/>
              <a:t>‹#›</a:t>
            </a:fld>
            <a:endParaRPr lang="is-I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5" name="Date Placeholder 4"/>
          <p:cNvSpPr>
            <a:spLocks noGrp="1"/>
          </p:cNvSpPr>
          <p:nvPr>
            <p:ph type="dt" sz="half" idx="10"/>
          </p:nvPr>
        </p:nvSpPr>
        <p:spPr/>
        <p:txBody>
          <a:bodyPr/>
          <a:lstStyle/>
          <a:p>
            <a:fld id="{99B89E76-7E2A-44D5-9794-C488A302E298}" type="datetimeFigureOut">
              <a:rPr lang="is-IS" smtClean="0"/>
              <a:pPr/>
              <a:t>8.4.2016</a:t>
            </a:fld>
            <a:endParaRPr lang="is-IS"/>
          </a:p>
        </p:txBody>
      </p:sp>
      <p:sp>
        <p:nvSpPr>
          <p:cNvPr id="6" name="Footer Placeholder 5"/>
          <p:cNvSpPr>
            <a:spLocks noGrp="1"/>
          </p:cNvSpPr>
          <p:nvPr>
            <p:ph type="ftr" sz="quarter" idx="11"/>
          </p:nvPr>
        </p:nvSpPr>
        <p:spPr/>
        <p:txBody>
          <a:bodyPr/>
          <a:lstStyle/>
          <a:p>
            <a:endParaRPr lang="is-IS"/>
          </a:p>
        </p:txBody>
      </p:sp>
      <p:sp>
        <p:nvSpPr>
          <p:cNvPr id="7" name="Slide Number Placeholder 6"/>
          <p:cNvSpPr>
            <a:spLocks noGrp="1"/>
          </p:cNvSpPr>
          <p:nvPr>
            <p:ph type="sldNum" sz="quarter" idx="12"/>
          </p:nvPr>
        </p:nvSpPr>
        <p:spPr/>
        <p:txBody>
          <a:bodyPr/>
          <a:lstStyle/>
          <a:p>
            <a:fld id="{BE04B5A8-0EF2-4905-B890-9AA9F08C07CF}" type="slidenum">
              <a:rPr lang="is-IS" smtClean="0"/>
              <a:pPr/>
              <a:t>‹#›</a:t>
            </a:fld>
            <a:endParaRPr lang="is-I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s-I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7" name="Date Placeholder 6"/>
          <p:cNvSpPr>
            <a:spLocks noGrp="1"/>
          </p:cNvSpPr>
          <p:nvPr>
            <p:ph type="dt" sz="half" idx="10"/>
          </p:nvPr>
        </p:nvSpPr>
        <p:spPr/>
        <p:txBody>
          <a:bodyPr/>
          <a:lstStyle/>
          <a:p>
            <a:fld id="{99B89E76-7E2A-44D5-9794-C488A302E298}" type="datetimeFigureOut">
              <a:rPr lang="is-IS" smtClean="0"/>
              <a:pPr/>
              <a:t>8.4.2016</a:t>
            </a:fld>
            <a:endParaRPr lang="is-IS"/>
          </a:p>
        </p:txBody>
      </p:sp>
      <p:sp>
        <p:nvSpPr>
          <p:cNvPr id="8" name="Footer Placeholder 7"/>
          <p:cNvSpPr>
            <a:spLocks noGrp="1"/>
          </p:cNvSpPr>
          <p:nvPr>
            <p:ph type="ftr" sz="quarter" idx="11"/>
          </p:nvPr>
        </p:nvSpPr>
        <p:spPr/>
        <p:txBody>
          <a:bodyPr/>
          <a:lstStyle/>
          <a:p>
            <a:endParaRPr lang="is-IS"/>
          </a:p>
        </p:txBody>
      </p:sp>
      <p:sp>
        <p:nvSpPr>
          <p:cNvPr id="9" name="Slide Number Placeholder 8"/>
          <p:cNvSpPr>
            <a:spLocks noGrp="1"/>
          </p:cNvSpPr>
          <p:nvPr>
            <p:ph type="sldNum" sz="quarter" idx="12"/>
          </p:nvPr>
        </p:nvSpPr>
        <p:spPr/>
        <p:txBody>
          <a:bodyPr/>
          <a:lstStyle/>
          <a:p>
            <a:fld id="{BE04B5A8-0EF2-4905-B890-9AA9F08C07CF}" type="slidenum">
              <a:rPr lang="is-IS" smtClean="0"/>
              <a:pPr/>
              <a:t>‹#›</a:t>
            </a:fld>
            <a:endParaRPr lang="is-I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Date Placeholder 2"/>
          <p:cNvSpPr>
            <a:spLocks noGrp="1"/>
          </p:cNvSpPr>
          <p:nvPr>
            <p:ph type="dt" sz="half" idx="10"/>
          </p:nvPr>
        </p:nvSpPr>
        <p:spPr/>
        <p:txBody>
          <a:bodyPr/>
          <a:lstStyle/>
          <a:p>
            <a:fld id="{99B89E76-7E2A-44D5-9794-C488A302E298}" type="datetimeFigureOut">
              <a:rPr lang="is-IS" smtClean="0"/>
              <a:pPr/>
              <a:t>8.4.2016</a:t>
            </a:fld>
            <a:endParaRPr lang="is-IS"/>
          </a:p>
        </p:txBody>
      </p:sp>
      <p:sp>
        <p:nvSpPr>
          <p:cNvPr id="4" name="Footer Placeholder 3"/>
          <p:cNvSpPr>
            <a:spLocks noGrp="1"/>
          </p:cNvSpPr>
          <p:nvPr>
            <p:ph type="ftr" sz="quarter" idx="11"/>
          </p:nvPr>
        </p:nvSpPr>
        <p:spPr/>
        <p:txBody>
          <a:bodyPr/>
          <a:lstStyle/>
          <a:p>
            <a:endParaRPr lang="is-IS"/>
          </a:p>
        </p:txBody>
      </p:sp>
      <p:sp>
        <p:nvSpPr>
          <p:cNvPr id="5" name="Slide Number Placeholder 4"/>
          <p:cNvSpPr>
            <a:spLocks noGrp="1"/>
          </p:cNvSpPr>
          <p:nvPr>
            <p:ph type="sldNum" sz="quarter" idx="12"/>
          </p:nvPr>
        </p:nvSpPr>
        <p:spPr/>
        <p:txBody>
          <a:bodyPr/>
          <a:lstStyle/>
          <a:p>
            <a:fld id="{BE04B5A8-0EF2-4905-B890-9AA9F08C07CF}" type="slidenum">
              <a:rPr lang="is-IS" smtClean="0"/>
              <a:pPr/>
              <a:t>‹#›</a:t>
            </a:fld>
            <a:endParaRPr lang="is-I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B89E76-7E2A-44D5-9794-C488A302E298}" type="datetimeFigureOut">
              <a:rPr lang="is-IS" smtClean="0"/>
              <a:pPr/>
              <a:t>8.4.2016</a:t>
            </a:fld>
            <a:endParaRPr lang="is-IS"/>
          </a:p>
        </p:txBody>
      </p:sp>
      <p:sp>
        <p:nvSpPr>
          <p:cNvPr id="3" name="Footer Placeholder 2"/>
          <p:cNvSpPr>
            <a:spLocks noGrp="1"/>
          </p:cNvSpPr>
          <p:nvPr>
            <p:ph type="ftr" sz="quarter" idx="11"/>
          </p:nvPr>
        </p:nvSpPr>
        <p:spPr/>
        <p:txBody>
          <a:bodyPr/>
          <a:lstStyle/>
          <a:p>
            <a:endParaRPr lang="is-IS"/>
          </a:p>
        </p:txBody>
      </p:sp>
      <p:sp>
        <p:nvSpPr>
          <p:cNvPr id="4" name="Slide Number Placeholder 3"/>
          <p:cNvSpPr>
            <a:spLocks noGrp="1"/>
          </p:cNvSpPr>
          <p:nvPr>
            <p:ph type="sldNum" sz="quarter" idx="12"/>
          </p:nvPr>
        </p:nvSpPr>
        <p:spPr/>
        <p:txBody>
          <a:bodyPr/>
          <a:lstStyle/>
          <a:p>
            <a:fld id="{BE04B5A8-0EF2-4905-B890-9AA9F08C07CF}" type="slidenum">
              <a:rPr lang="is-IS" smtClean="0"/>
              <a:pPr/>
              <a:t>‹#›</a:t>
            </a:fld>
            <a:endParaRPr lang="is-I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s-I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B89E76-7E2A-44D5-9794-C488A302E298}" type="datetimeFigureOut">
              <a:rPr lang="is-IS" smtClean="0"/>
              <a:pPr/>
              <a:t>8.4.2016</a:t>
            </a:fld>
            <a:endParaRPr lang="is-IS"/>
          </a:p>
        </p:txBody>
      </p:sp>
      <p:sp>
        <p:nvSpPr>
          <p:cNvPr id="6" name="Footer Placeholder 5"/>
          <p:cNvSpPr>
            <a:spLocks noGrp="1"/>
          </p:cNvSpPr>
          <p:nvPr>
            <p:ph type="ftr" sz="quarter" idx="11"/>
          </p:nvPr>
        </p:nvSpPr>
        <p:spPr/>
        <p:txBody>
          <a:bodyPr/>
          <a:lstStyle/>
          <a:p>
            <a:endParaRPr lang="is-IS"/>
          </a:p>
        </p:txBody>
      </p:sp>
      <p:sp>
        <p:nvSpPr>
          <p:cNvPr id="7" name="Slide Number Placeholder 6"/>
          <p:cNvSpPr>
            <a:spLocks noGrp="1"/>
          </p:cNvSpPr>
          <p:nvPr>
            <p:ph type="sldNum" sz="quarter" idx="12"/>
          </p:nvPr>
        </p:nvSpPr>
        <p:spPr/>
        <p:txBody>
          <a:bodyPr/>
          <a:lstStyle/>
          <a:p>
            <a:fld id="{BE04B5A8-0EF2-4905-B890-9AA9F08C07CF}" type="slidenum">
              <a:rPr lang="is-IS" smtClean="0"/>
              <a:pPr/>
              <a:t>‹#›</a:t>
            </a:fld>
            <a:endParaRPr lang="is-I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s-I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s-I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B89E76-7E2A-44D5-9794-C488A302E298}" type="datetimeFigureOut">
              <a:rPr lang="is-IS" smtClean="0"/>
              <a:pPr/>
              <a:t>8.4.2016</a:t>
            </a:fld>
            <a:endParaRPr lang="is-IS"/>
          </a:p>
        </p:txBody>
      </p:sp>
      <p:sp>
        <p:nvSpPr>
          <p:cNvPr id="6" name="Footer Placeholder 5"/>
          <p:cNvSpPr>
            <a:spLocks noGrp="1"/>
          </p:cNvSpPr>
          <p:nvPr>
            <p:ph type="ftr" sz="quarter" idx="11"/>
          </p:nvPr>
        </p:nvSpPr>
        <p:spPr/>
        <p:txBody>
          <a:bodyPr/>
          <a:lstStyle/>
          <a:p>
            <a:endParaRPr lang="is-IS"/>
          </a:p>
        </p:txBody>
      </p:sp>
      <p:sp>
        <p:nvSpPr>
          <p:cNvPr id="7" name="Slide Number Placeholder 6"/>
          <p:cNvSpPr>
            <a:spLocks noGrp="1"/>
          </p:cNvSpPr>
          <p:nvPr>
            <p:ph type="sldNum" sz="quarter" idx="12"/>
          </p:nvPr>
        </p:nvSpPr>
        <p:spPr/>
        <p:txBody>
          <a:bodyPr/>
          <a:lstStyle/>
          <a:p>
            <a:fld id="{BE04B5A8-0EF2-4905-B890-9AA9F08C07CF}" type="slidenum">
              <a:rPr lang="is-IS" smtClean="0"/>
              <a:pPr/>
              <a:t>‹#›</a:t>
            </a:fld>
            <a:endParaRPr lang="is-I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s-I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B89E76-7E2A-44D5-9794-C488A302E298}" type="datetimeFigureOut">
              <a:rPr lang="is-IS" smtClean="0"/>
              <a:pPr/>
              <a:t>8.4.2016</a:t>
            </a:fld>
            <a:endParaRPr lang="is-I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s-I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04B5A8-0EF2-4905-B890-9AA9F08C07CF}" type="slidenum">
              <a:rPr lang="is-IS" smtClean="0"/>
              <a:pPr/>
              <a:t>‹#›</a:t>
            </a:fld>
            <a:endParaRPr lang="is-I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47864" y="2233471"/>
            <a:ext cx="5328592" cy="720079"/>
          </a:xfrm>
        </p:spPr>
        <p:txBody>
          <a:bodyPr>
            <a:normAutofit/>
          </a:bodyPr>
          <a:lstStyle/>
          <a:p>
            <a:r>
              <a:rPr lang="is-IS" sz="2400" dirty="0" smtClean="0"/>
              <a:t>Hrafnhildur Kvaran -  Icelandic Red Cross</a:t>
            </a:r>
            <a:endParaRPr lang="is-IS" sz="2400" dirty="0"/>
          </a:p>
        </p:txBody>
      </p:sp>
      <p:sp>
        <p:nvSpPr>
          <p:cNvPr id="6" name="Minus 5"/>
          <p:cNvSpPr/>
          <p:nvPr/>
        </p:nvSpPr>
        <p:spPr>
          <a:xfrm>
            <a:off x="2555776" y="2780928"/>
            <a:ext cx="7920880" cy="45719"/>
          </a:xfrm>
          <a:prstGeom prst="mathMinus">
            <a:avLst/>
          </a:prstGeom>
          <a:solidFill>
            <a:srgbClr val="000000">
              <a:alpha val="60000"/>
            </a:srgbClr>
          </a:solidFill>
          <a:ln>
            <a:solidFill>
              <a:srgbClr val="00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pic>
        <p:nvPicPr>
          <p:cNvPr id="1026" name="Picture 2" descr="10417354 (800×21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5536" y="404665"/>
            <a:ext cx="2592288" cy="683716"/>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itle 1"/>
          <p:cNvSpPr txBox="1">
            <a:spLocks/>
          </p:cNvSpPr>
          <p:nvPr/>
        </p:nvSpPr>
        <p:spPr>
          <a:xfrm>
            <a:off x="705297" y="1458495"/>
            <a:ext cx="7772400" cy="936104"/>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600" b="1" dirty="0">
                <a:solidFill>
                  <a:schemeClr val="bg1">
                    <a:lumMod val="50000"/>
                  </a:schemeClr>
                </a:solidFill>
              </a:rPr>
              <a:t>The Refugees and </a:t>
            </a:r>
            <a:r>
              <a:rPr lang="en-GB" sz="3600" b="1" dirty="0" smtClean="0">
                <a:solidFill>
                  <a:schemeClr val="bg1">
                    <a:lumMod val="50000"/>
                  </a:schemeClr>
                </a:solidFill>
              </a:rPr>
              <a:t>Migrants </a:t>
            </a:r>
          </a:p>
          <a:p>
            <a:pPr algn="l"/>
            <a:r>
              <a:rPr lang="en-GB" sz="2200" dirty="0" smtClean="0">
                <a:solidFill>
                  <a:schemeClr val="bg1">
                    <a:lumMod val="50000"/>
                  </a:schemeClr>
                </a:solidFill>
              </a:rPr>
              <a:t>NGO </a:t>
            </a:r>
            <a:r>
              <a:rPr lang="en-GB" sz="2200" dirty="0">
                <a:solidFill>
                  <a:schemeClr val="bg1">
                    <a:lumMod val="50000"/>
                  </a:schemeClr>
                </a:solidFill>
              </a:rPr>
              <a:t>Forum, April 11th – 12th, Warsaw </a:t>
            </a:r>
          </a:p>
        </p:txBody>
      </p:sp>
      <p:sp>
        <p:nvSpPr>
          <p:cNvPr id="4" name="AutoShape 6" descr="data:image/jpeg;base64,/9j/4AAQSkZJRgABAQAAAQABAAD/2wCEAAkGBxQTEhQUExQUFhUXGRgaGBgYGBcfHBocHBwaFxwaHBgcHiggGBwlHBcYITEhJSkrLi4uGB8zODMsNygtLisBCgoKDg0OGhAQGiwmICQtLTAsLCwuLCwsLCwsLCwtLCwrLCwsLCwvLCwsLywsLCwsLCwvLCwsLCwsLCwsLCwsLP/AABEIAMIBAwMBIgACEQEDEQH/xAAbAAABBQEBAAAAAAAAAAAAAAAEAQIDBQYAB//EAEAQAAEDAgQDBQYEAgoCAwAAAAEAAhEDIQQSMUEFUWEGEyJxgTKRobHB8BRC0eEjcgcVUmKCkqLC0vEzskNEVP/EABoBAAIDAQEAAAAAAAAAAAAAAAABAgMEBQb/xAAvEQACAgEEAAMGBgMBAAAAAAAAAQIRAwQSITFBUWEFEyJxgfCRobHB0fEyQuEU/9oADAMBAAIRAxEAPwD13hwyMlx0kecWRCqq7j3rwdLEeok/GVZU3WB6D9E7sSVEiVNBTkxipQkSgpAST4klNvPmYUB9v0Yfi5v1CLSAZUtl8/pCc7ZNr6erfmFBxTFGnTJHtGzfPn6IfCBFfjMVmrNaDZsj1IIP6KuxQ8U8wD7wClwpcXtJ5jQAb9E3Fk5hpED4W+ignaLKpjCVzAkDlK1qYCZLJ9KkAnBimFLqmIYx8IujiChnUDrKfRaZTEWmHryig9VlBhO8KdtEj8xQILD0hgqGOUlMa83m/kgRN3kNJ2VVjMa151Ij4p2OxZDQ3IRzB157KrOIAnw6oGiTEPEHRd3k5Cfry5XQGIrOAmCB10U7Kssb/hjT7+CQycx4xp+49FG6+R33ceikaSHX3Hlp7uajNmyJBB2HI8wOXVAzmj2x6j18p3SucYaff6+XVOq2cDrIjUHr16qKm4w5pGmk+/ePkgDmgy4Ogbi36xv8057paHctfkVwfo4Ajn9wN+qaYLnNNwR+x5/ZQIHqNuYP371ykZXAEO1Fjc/Vy5IC5rMJgg080AEEmLciJ5qfDF2WHZZBPskkR6gdVG16kDlNQp2RbJwU4FRNcngqQiRLKaEkpAJWPiB/uuP+Utd+qNQNYTl6kj3td9YRdJ0tB5gFRGOe2RCzHHKwq1I/KywuddzZXHGsb3dMwfE6w6cz6D6LMU3hVzfgTivElo0Wggy/UH23/KUVjG3Hr/7OQpqKfHVL/wCJ3yaf9ycegfYlNqkcEI2vGqk/EhMA2mErpUFDEIXDVK/eOL3NyGSGgXaJIbfcEeeqG6Got9FmGmLp8RAtJ0G/uUQdZZzF9oMPnzEyWPAlvtEWMtOuXUHnB53G6J4sM8t7UbGm080+ShcHiGvAc12Zp0IOqFqcbaMQKGR8kGHWykhubKLzMX0hOypxd1RcNJT2mUCMVeMsInvTysmIH4zSJbmbqFng+pmEx9FqO7L2OHuVDjMMQNreaBguJJynNp0/RPwh/g7/AJvgT1+ihElnsklOwbyWu8945DoeaQBRfdunLrz2AXBpBcDob7fWeSgDvC0+XPyNySPgpnO8YvqDoeXlHNIBhJLASNDc7WsTcxCV1nAi8jY8vJRTd7fCJ521HUE6yke8mm1xkxE+0Rax1sd0AIGSHNuL6ed9+qVz4a1/LX2vI6iP+lxq5XNLTZwi3S4s0+aRlQS5pAM3Egb6+1eZ+aYDqjGkz4f9H/JKhKeKgQSZFtXHS2whKkFmgDlK1yFDlKHK8rCWlOBUDXJ4ckBPmXSog5ODkDHvdbycw/6gD8CUXhD4B0kf5Tl+iBrew/nld7wJHyUPFMbkpEN1c4x5Hxk/6o9VXJ0NclVxnGd5UJBsLD9fVAsqhRkpLquiYRnHNE1nNiSJu0/5mD/iq8g8kUwSD/LT+Gdqklwwb5CWV6e7fPRQuDSZbZuwSGiOsqajTAMBCQ2yo7T4w0qENMOqOawHz1++qx+M4m5tMM715ptksAgQ8czrlvI5StX2+xeSg2kB/wCUkG+gA263Cw3EMSa9Qd4BLg1oidRN/Wb/ALKqa5PQezWlhSaXLbvx9DfM4ka3DHVTZ3duDj1EtJ9dfVY/DcVYMI6mWTUeQc5AsPCbGJ2NrarfYnDZsA6m2BNN0aADV0dF5/xSplwVJjA19RxHgaGktIBDzIvci58lK2nx5GXDlxpS4db748PL+jYdhcR3fDX1XXyOqOjyAt7/AJrPN7QVzUdWc5s5g9sNs1sARHK2/Mq4ZhXUOCVQ6MzpcYuPbaLc7N+KA4RgooVC/wALhDgC72QW2NRo00Fjz0Vc9zaSJ4vdP3mRrc93C9Ptm34PxEYiiyqBGcadQSDHSxVs2Y5BUfZDBOpYZjHiHS+w0gvJBBvIIgiOa0FTrCvjdKzkZlFZJKPVsdgw7nb5oLjDdYA6+f2UfR9lBcYqN0kXGkibfYTKkUDS4CLxz6JuBIc54kgWP5rzb8vkhquKIMRA99+aZw6p/Ef1AO558vNMYc4+BwEWn+yNzzv7099Wchjfm46iPzW3UOGqmXASb8mxccnXUbn/AMI8xt4tR8Dp5KIBdRhD7iJHlp/LPNRUJOdsAgHcTY9SR12TKj/YdBAkXgDW2rTO4Su9sGQZEaF2l99N0wIahJp3IJad3cjuI+qR9YNLXCRsTAFj1k7wka5zXPabbi+X4X5fFRUzLC3KLSJDWny8U+V0ASVmBxJkX/vD/ikTKWJJA8cdC/T4JUBZjaXbfFDVzD5sH0hF0u3uIBuKLh/K4f7lju/p8z6tTm12c/gf0U7ZGjbU/wCkGvvRpHyLh9Siqf8ASI/fDt9Kh/4rDMrs/tBT03t/tN94RbCjd0/6RBvh3ejwfm0Imn/SFS3o1vTIf9wWLoYVh9qowdMzZ/ZWOGwjAQG5SdrglRcx7DfcJ7UUqpHgqtbu57QGiSG3ObmUNise2o45bNFm+QgD1gBV2NpCk0UQQXTNQjns0dB81O3DgMnwyYLcusdbmdeQVbk2WKHkKXdV3eKBzV1GJ3TIkr3mdbeSlp1hOtiw+8Pb+pVfVrBrYmTzO5VMHPc+7zlva0X167KUWJmpbjRPPlEI+jiQT5c1nsPhidCDF4kSAdDCtcK3wzGv/SQyLjeEZWqU87Q4MY8wSRqWtm1zafevNKxjEBoghr4HWHQPOVo+JVsVVq1TTL8tMubLSBAFiOp3jy6LMGiXENblaWwMzrReBmdyBi/VVXb4PRYIe5xXJrhfh4npP9IGLy4VrWGDVqNp20Au8i38sLzHijatB0vZSbmBIezW0CCQ6xEjUeS9E7b0w+lSbEv7wOY0NzEkA7eqynaOv+LqNaW90RDYcNzAvuALRyTk+WZNJiySxxkuk2/qvP0PW+GtY/D0xlBY6mzwkAiC0WINl5zjaff4jEhpGYvcWtOgGaSc2jRO/XqvS8I0MY1uzWge4R9F5vw6n3GJdUquyCoKwbIsYeWmeVwfcOac1dEPZs9ssji+a4/G/wBjbdlA9uFpteMrmDKQI1HXedVdE2uqDs5j2PpuDJ8DoJixJ8Utn705q5ZWtdWI5+dSWR7lz/JNRfvCHqYRoJdLiSCCC4kXva8TbzgxonUX7LuJOIZb1QVGTxTYeYv6SB0Q2CBNQyYsRqW7g7IurXh2gg9FE50OYRIknQDkeaACKFKHHR0gaeLnudElN7hnAIAk2Li3W+mm65wh4km4/OQBtpC573B5yQZAnLB580gEY0mnoJAtDCbjk4dRqn4qo0sa62oPtyOtt7SoMOH+MF2W+hcRrvAso6WbI5usSLNkeh3smBPWqZXNI3keFhHXV1tlC+RUM6Ebibj+VRVX56XUDd51HQ9VHUPhDhtBkNcDG9/VADKtJ8nK4gcg0/pzXIkVCdz/AJ0iAs8o7tTUsE523qVZ0cMBtfmp2tT3BtIMNwhv5jJ5DRGf1ZRP5B7ylpMKIYNyo2x0BngNI6Ej3IrCcApAgmXdJj5aqf8AENAA+V0jKrtPZE+qOQ4LDE1Ya5+4BNzrugncZf3TacgFpzB+Yg7mNY3PyU2GY0uAd4sxgzyNlR12RbcQI5R9lUZbTPQex1GcJJrlOzU8FxJrUg4m95j75Kxw+KpUntzvAnQT052yidyQqzgLgKDAIEW84MSeeii4jwurUc+o2m5zAzxOltiNoJk2O3JTuomKOHFPVyjJ0ufxLHF42lVeckF35hp7tiEM6kGgucYA3ifJZfA4kNrUtoJn/L/2tXxHCd5TLfEbtgN1JkAC/UhNSe2w1GkhjzwjfDq/3GjilFrWvaAHAlp/te6dI9FcYPFZ2NcyC1wsfhHnYrEcbyUJY5lTvS0wc1txruPTaFedn6xpUGNaSRZ3qTJA6fqo427onr8GGEE4ef5EwrMYysxsF78zg7Sc7nCGz/ZkG2s9FSU8Dkxbrte14LxANsrmy1wIs4OHxB3TvxDKVQsdUqOcwlsBkteNRYGdZt5KucKp7t4EF1Z7txAIaHtM7WaQlDllmbH7uEnfa/GzXuxb3YuhIBZldqRGZwjTew+KzfbIPFZzwIDchOkzYg8426QiuK047sySS3T1tHxQ2DoCpVLKuZrWhxcIM7SI1m6bVsvwQhDFHLf+vR6Pi+KtAi+0wOaoKlBmIIdUhwa12VoLgA3Mdct3O0907wosYYaXHQBYupxA3IcWai06G5HkSpzlXBzdFhlLdkUttePzPQuzUUgWh2ZriHMMySCBYnQEZSIV27ENJDZA5XufQrBdleJtILHGAGl4PkRPzULO0D2GvmbmLnzSyiAWj2WuvIIA1HMpKfBGemyZJt1fqj0ZuslGPaXCPis/wPiTawziRFiDqDY/VXrqinZjnBwk4y7Rme0NEseDM29VDX0aTcBzbkWF91P2ge1jpcYHXfpAVNieK0rZbWbJy72dJMTsPek3Rfj0uScdyXyLms9stLcszHgImI5e5PaSXs9q8i4jlYZRJNtEHiq3gBlxAg2aRIkHWFWUOPuLy5lJzmtBn2jHUnQa/FKUkh6fS5M17el2XrcSe8InbSHOuLGQRI1ULR4ni94Orm7Rp6Ko4XxjvajWkAOv7OpGus6iys6zYeCRAIIl8Ec9jrqnF2ivPhlhm4yQyiYzNLgL8i6xvr5kqGi7wlkvIEiRERtY9FIXQ+xFxowD5FQuADzIs4fmtceXmpFIlIgAA5ZFrtP0XKOpRvYgDo79kiQgnEdmsPQo0nYqpVbVqfkYGmN9DyETfVB/guH/AP6qzf5qU/JVnaLiz8XXdVd4W6MbrlaNB57nqUBTYBffqmS5NIzhmEcPBjo/moVP1ReE7GCsHOZi6bw32vC5oG979FmaXvW64w4YPAMoC1Wtd/lbN8Ib70CZTjs20+xisIfN5H0SDspWN21cO/8Alqj6hUjngKMYkAi0iUDL7+qnUu973KHMbNnTEhxBBbpdsX59F5pj2VadV1NxeC3NaTtefKF6zxUsfhnt8IzsBzNaNr6gy62y8uxmNBqZ3X8NRkjkWlrfdI9FXCVypmx4ZRxOcXVdmm7ET3BJJgvOp6AE9Arx/Hw2m9lzfwgA3EAG+2nxVD2Xw7vwwbcF5cQCOdgY66+qK45w12GDJM5gdoI55heOnklkfJf7PxYsl73z4FHxLCzXptYc3em0flOrmunSAZ6haTivHBQe1ggmz7gxAMwTtpr1VBwQ5q7J2cXf6Ht/3LS4ngzKz85Y55DQC2QAROpmNPNJKo8F+ecVnSnykuPvjyM32jxra5NQgtJ8LS2DBgugmI39wWqwIHdMgENygidYN/fdZfjWEoU3GnSaWlpMmLE5ZG5m/wB8tBw/HzRoDUmmz/1ClDxM+vl8MF1x69eBR8PDq2McaoaKYc5pe2RmicsCbmIkjLbeVb8Qa1oGV4JzOOW+ZugHmLHefmq3iFF7cQQ5wp2zAmxnaxiDP3F0Jjj/ABGBrw86ufmmYJ1vsIEKO7no0PSxnjUpT/1++fIv+E4l34qiS0OblIkugh0uAEa3B+KdxrGF2LDos1rmvcTfbK0g39VT8Pw1Sq9wa2ZGYa6AwdPcoca14qNaAPCJJBOhMSZ9Utzvon/58axJ7+dv39C2xOKc+R0tdDcNAw+aweSDJbMidADIkc00V4BPRQ8IAcwl7iAAbgSd9un1U5rkr9mKLxTU+mOpUy01XwAHUXmATZ0jnzN581TjFuAAV7w9uatVYCHB9JwaSOZ+Fwqr+rCHNzAucJ/h8zMASDpefIFQceLNfv4xnsT7qjU9i6tRuHL4BBeTF5dpMRofNb8zHK1l5w+pXoU2seymx2rQMgInSQ20j09YWi7HcafiKL87gX035SbXEAgmPUeieOd8HM1mnlzltNX4MzHa2sWvaCd5+/cqTGYkhmUhzSb+JpFjAkTqOq1PbWrTFenYF4bOUgFupIJ57qm4rjxiXMFSKbQQMwEkExJ6iyUlyzfppTWLHt6p2XuFxD3UWe3GVvKIgDkqbB8exFJzm0KjmB7ycoggk2FiCAYhXuGbFJoGc5RA5GLaTbRYnBU3tqOe9wa1lQw2CS7K4yJkQLRN1OUXxRi0eXGpZLjd89cfU1mHw7hmq1iHVXEOcdT5SPZtaytcU/wg5IggzMxzt5SqjEcboVKv8MgBzTLwBqT7JEa6mUdRbnpjwtuOf7KUVSMWdylLc+vy+SJsa4FoIeJBGljy1lD12kQSDbmZF/VKw5qd3QYg2SkBzPZdcc/3TKBpLf7nuXKJmKMXyz99UiAsI/G8MOuGrjyefq9Nz8MP/wAeLb5Fh+ZKzDqvqlptc9waLkkADmTYJ0BvuzPCsFUea1N1fLRhzu8yZbSRJA2ifRA8dx+BxVXvHYmuwwAB3cgAcrTqSfVEdpnjBYOng2Ed5UGaqRy395GXyaVhMilQjQHheBOmOeP5qD0BxnDUKFMOpV/xDi6MopubE7+IwdIjqq8NRmBwwf3gc3MBTc7yIiD9PVRn/i6NGkcVmju6+6Bv69cQKJqtEEADRwvOUuBywDv0iVT/AIyczhTbmJEREAtdOYgakgEequqmNw7R/wCAOeLF0MvH94gn1QdJg7mmIAIe6TFzMG/3sqI05KjtauM8eCakuG/l9e2Xf9ZkgPDBTNsrWkkNg2EnXbYC2iI7R46lVy5ScpBkCWlp8IG0E2PMaKuqYT+HSqTqXiI5Rf4qHinEg+mKbaTKYBkluYuPq4mB0VWSb3NFuh0uNY4ZEr/rm/r1QF2fkYlwMQ025kOBg/LyWlwXE6pqVO7YXtaCHAbCfan71VC6gKeMqNaZDG0wDvB8R87oviA7qoDSLmFzGEw47i9501srZtqKbM2k2Zc841flflbbExrM2IDazAx7iNfCRIAl3OReSjuDvpUK9Eue3IHZWGRBjwtM7t0vp1VbwfCuxGIMy4hpMuJOke+yq+1dLLXPhyCBDZ02tyFvijHLhlmuwQnOPPKXX6Ft284jTfXL2vaQPAY0BGwubR6arO4Gs1zjBBgbKvqOjwjQiCEzs+T3nm0j4j6qSir3GbJmmoxwRrng9Q7LN7unnfIL2uybQGuJJnn4gs3VpFtZzj7LgSCdzmbItoRIkLR8FqF9PCUQ0ODm1+8JnwAuFwRcOloEczfUKr7W8ONCuAINMiWOBn+YHk6dvJNpWn4/yUtOG+HhT+tOv2K6s6QYhF8K4l+HENaKjS0ghwESYvobSNPNVfeQCdhKZh60Nb5KUlyPSc4nF9X/AAXnZwfxi4mHFp8I6kGx28lY1MC5pdWcDlDw1sakk7HaxInmVlcBjMtdjiYAIny0J9yueNcacWik0+GczgOZOYX9SfVRk6iySxe8zxVlx2vwJquawMcA/MAWi5cBIABImYN0X2IpZcO0AZZJkaEkRrvrNlmz2nq1a9Bz/wAhiwjUQSesLacPByZ4v4jc7ydfVKHLtENZjeKCg36nnvavEF2Nq8mnL/lAH0KL4Pwnv6NR+ZstMQWzNuc+Dz8+SD7SYEsxzszw7vAKjgLFtyMg5+zry+NlwvidRrSGNaWSLGwadryI0+CT4ka8UXl01xdV610WuCeO6GYvETJExqZvELId9ne47Sf3V5gce9/e03vgQ4l3h1JuAdLyVmqDgJ1iTEi8Tv6Ka+JooxxWm97Fu3X7FnwTBMq16dFzsjHFxc4C4ADnn5RO0ytzVwNOmctIio0b6HeWu5nqOaxnAqdbOHUxembiw6HMbE7hS4/italVzPkZiJZJ05gz0Ksa+P7/AAMuSMngjXSV1av513/wv2Vy1zmyGiZDTyN+ekyko1JkXN/ym1/VDsqgvBF5H5p+BPmnVH5Xj8siLXnfl5pGMjq0zJgOhcpi7+873fskSAUY7hh/+rXb5VCfm5GcL4hw2jUbVbTxOZpkZshE84zbLHJzSpiNjxbH8PxNV1SocWHGNAyAAIgC8BB/hOGnSviW+bAfk26zoSwgRf8A9U4E6Y4jzoVEU0YahhcU1mIbVqVKeVvgc3n4QCZ6zI0Cyyje5A06MdicXUDsrnOnS+qtuzuLcWvpkyMzXX5wQqrj9LLVJGjrozs/q8+X1RSJyzZJf5Sb+bNRxPHinhWGZc2o4ZdLOAMz5tKztXjGawaGzYkmY6wiuN3om+hB+n1WcY6xEX/6/T4qt4ot20acevz44bIypfQ9F4jwtoqDGMqh7K/hY3eGw3MeY8PxQnaLFMb3JBLnOZlIA0IJA85n4dVRcEENB5pe0TbMe3UTce8fVOUFJUQwameHJvj2XnDq5pvaaVnti8SSeXUHSFHxjEuL3mq32o8BBtaJv13V52f4VRdRo1ntcR3VIki+ZxaCS4b3n3LPcTqZq9wPaaN7wY0PyWblcHpIajFnnvjHlLx/QzGKYWvjl+llYdnKZbUBOuZkaaA/9e5P4xhW99UIGpcddPEbdNENw3wklalFrs85nzRySuPmbfhfEzQrNa6Dle8aCwe8EifSZ8uSP43j2Z3tc5lyASTmiJtE67c91lsPxiqzvQC3xnxEtaTdsGCRImUPxDir6vdhzaYykeJrAHGBFyNVQjqZtPvSfQ/iUQ8MBLcxDbXImBYDVV+eLGxGoNo2hG1SYt8FV0aY70E3y3M7x563V7XDZztLkluWOK7Z6X2doUDgBLKbswdnzMGYneH6iBYRylYHEvyveLwDAtePuFo6OKeGEZvC8Ak3i41B8rW5Kg46/MCAZLNxy+7qvHlSdNdo6WbQSxpzjLlO/wCRlB8uYRaXCPevUcKYpMEmSJnnN/mvLOBU3PrUzYhr2F2mk3+RXqNWs0izlc6pUqOTqMkpydtv5mMxNYO4hXdrkokA8jDRb0cfeq9ymqYju6+IqOaHB4e0i4PvnoFRtrvyl02BA9Y/b4qqcHI06PWQwRakrs1nDW/wDlAnMZPx+qqRDq7KZm58QHIqfh+OLqdNpsAHaakk3J9yGweLb+Ia4NMtOpmLDSNzre3krIfCjFnmsmRyXmGcWxJfVeRYAkCOhKn4MwPL31DOWAC68Ezz5LIYvirxUfBBGd0AjQSVpOzXFM1B4IaPGI1vEEz8FUoNPk6ebW4pYdkey+xZ9kzmv03tZMrtiCARBHL9UlapLfZE7GUjnS329R0/RWnHC2h3Nvu/dcgKTxA8PyXJDKoBKlJSAqYh7U4BNapEAMcYQ73KWu7ZC1SgRY8EwWFqmqcXkyspOcMxIM29mCNpt5KPtSMM2rT/AAvdhjqbXOFMAAEybxvB+Cz+OEqOi2EAWdiIOhtdV1fs04YipQbWpHKzPnfmY3yuCQenNSOdZAU8XVDnEVKkvEPOd0uHJxnxDoU1XiDstOGMhgEzC7i1MvaGg3kfomYd0BOl2dpBP2IUHwizHHdJR82aXg3Hhhmd2/OababWtLRPiaSJI2zB23IKop1GGo1z5HjzkkzbNmIPMi1wnswzxS7wiGkmJ5GYMclU98c4jWHR5xHzWVO+z0zx44bnifaqvJjsUSXucQQHZiCREy6VDQbErjxOo9lKk4jJTBDRA35ndK4wtjdnlkFYWmalQMaAS51oNzbS5iLb9UvFcKKLsps6bh2oseVtkTQpPomnUpBpqNhzp3sSWnoQ6PRDcQxT61XvXj2iA1saC4v1kzPUqndF+R2ckdRF27ruvzoIL5ah+z0CvXLhph6pE8/D9JTS8woOG43uar3uYHBzHMIvcOtNz0Vj6OVB1NP1NJwHE1XObSYwOa2JNxEmAS6bCbD16qXtTw8UmPBazM5zCHNBG8kGR9wo+HYk0WQwxlyieZG55ndNx3ETUeXVIMwIiB8NLrMnFJeZ6PNiyzbSpRa+t+v/AArOzDYe89B81sKzvDN1k+C03Co6T4ZI6m6vsY/wOg3haXyedyP4jMY2mWh7ibE8o6aIbPFADm5aXhjaDnt/FmKeUg3MEgQASLgTy5QqajUoCq0PYTQLzIl0hpJgyLkiQYQkVNi4OplDCImOXqmYvQutJ5IniwpNrFtFwfSDvCRJEEadYJj0Q+Ny5dIPkU6AzdRg8ZOuaB6kk/L4rYdnaJbhwIHik68/TlCzncDu4OrqmpJmwv6XK1eDy5QMxsI10i30QxBdF4Lbug+i7CPGUjLMEifD+qZhqhAIHiAOtt7/AFXMJzH8unJIYyox0mA4D0XIzMeaRIZUkpVd9pezNXCGT46Zs2oBF+Th+U/AqjlSIkrDbquzJgKSo+AmBGXSVE9qkBTXoABrtlRBiMcxROYgCCqLIGm26OrCyHaxAyZinwjC57QItc+Q1UCmwzoD3cgPdMn4BQnxFmnRw354r1/Tk2fFsbRqYOnTnxNAAAjMCIvMaG/v6LAYumadUTpcg8wrytUyzuqnF1IDHFocYc0TNpDbiNSC062us8fidHe1OOOnxylDzv8AMCpi6PpskgcyECxH4QS9o6g/X6LU+jzmNbppebNrw3gDalCpWdUcJJygNGURbxHqR0WSxT3NqAEEFsgg7EdFoaPGXtovpNAIJ8LifZkQdr6W6rPcRo+IPDiTv5xBP31Wd7WkkuT0a99jlOeWVxvjrjn9PmQ1hElD4dvjaTzHzUtS6hPtCNZHzV3ged495x5mkwWAqOY57QSMx3FzpAE39FV4p9x0I/RafD4mjSwtVriO8zHIL3BFgOYzC9uVlksVSIqAWg3F7iNj1WZQ8juS1WVb/exqKfHf5lnhqgBKNbUVOHoltVakjgSlcmxOIOkqmxLvFCtsV8Aqis2SmRJ6h8II2hSV3kgyPihnWaUU5kxBPwQIFpUgcjdpWjwdQgEATfaN78+qo6LQHX2PJW3Dn+JwFhY3BQBOajg7w2tulzkuGcDlp98k+qPE3NEaT9+Slq0GZSQbi48R29UhjwxvI+4rkjXmNPiuQBue0ddx4Q01fbc2lrqTLT78on3rzOFpu2PHTiqgaz/wssz+8d3EfAdPMqgbTTCiNrFFVZJRLrKFyYECUJzk0IEIQmOapVzmoACqsQ+VHvYoXU94MHQx9UADkJ9KoAHyY0jmlcFBVSlG1RdgzPDNTXgFYriFN0w9vvugeJGe6A0yk++I+ao6oioRsiMMTAGwtrtMx5SJUI40nZsz+055oOEormug1iMwdQB7SdNPeI+qDYnkqbVowY5uE1JeDste8DRA1HMaH7+aWk/wNm83J+/u6BxFYuyg2zCSbbA+u535Ix2Poupd2xr+8DrOIAAY2wGupVccTi02djU+0ceXFOEfSvv0Iq2puoKAl/kHH3Ap1QbqHD1QKgJ0uL9bX6XU5LhnK07Syx3dWi6qV/C3wjbny8/WyFquzEGIILgPv/Cn4l4AaA5rspAlrgR6Eajqjez+Ep1mV5qNBpsc5viF3STpuLR/iCzQT3HoNZkg8Eue0V8ON1K1pkKVp6KTDvghazzILUqtJIm/JBFkqyx/Dqbn52y18ydwfTnP1Ub23SABy2Myp6IblHkE56TDNGW4TAdRbcx80dh6ZzCbTNwfvkhKdjb5ffNFFxsTET+yQBOKYY1Nr7bX5JGNtcfApA4HdS0apjSfckMSk8wLjlfpZcoajJJMO+H6pUgJYShNaU6EyQlS9lAWqYJlVMGREKEp9R6jDUyBJTSuXBcUAQ1EyLKUi6Y4IAHqBDVGot4Q1fRAFDi6YDxredh9lT4UWTq9Mki56KRrYQBKxc8LmhLUQA+rhqrTSc5jw1wlhLTDgb+E6OtyUeEbc81dUO15BwLX0pGDdmzNd4ntv4YIgG+s3jZBcS4n3+Jq1shAqOkAm7dNToTA+KbYkjnC10BiG3srOtZsoCs6DMeiQyCvZkDVHcKw4gEgLRjHYKi5r2Nz0sTRy1KLXBz6T7bkyJkgydWghVGEpwAnJ2JKiwpCyaGQUokJ6QznOQ+KbMFSlya9AAhp2S4R2ojdOemYXUoAJc2Y1F/p+ylNHw6plQmNDqPmiRS6lIYgLY2XYc6hsWP7plOsAIPyTW1vEYI0H38UgCS48h7/ANlyjzu6fFcgQykVOdFy5DJojKZW0XLkADO1SjRcuUiA8pEi5AHJpXLkAQOQtZcuTABrarguXJASsUbly5AAz/aRmC38ly5AB/5FXYjRcuTYgfDe0PMLRYPb1+SRco+Iw126iJuuXIAZNkjv0XLkwISkwnteiVcgA2v7B8lDQeY1KVckwJKeh8ymP9oeq5cgCcLly5Aj/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s-IS"/>
          </a:p>
        </p:txBody>
      </p:sp>
      <p:pic>
        <p:nvPicPr>
          <p:cNvPr id="8" name="Picture 7"/>
          <p:cNvPicPr>
            <a:picLocks noChangeAspect="1"/>
          </p:cNvPicPr>
          <p:nvPr/>
        </p:nvPicPr>
        <p:blipFill>
          <a:blip r:embed="rId4" cstate="print"/>
          <a:stretch>
            <a:fillRect/>
          </a:stretch>
        </p:blipFill>
        <p:spPr>
          <a:xfrm>
            <a:off x="155574" y="3559532"/>
            <a:ext cx="3840361" cy="3145867"/>
          </a:xfrm>
          <a:prstGeom prst="rect">
            <a:avLst/>
          </a:prstGeom>
        </p:spPr>
      </p:pic>
      <p:pic>
        <p:nvPicPr>
          <p:cNvPr id="10" name="Picture 9"/>
          <p:cNvPicPr>
            <a:picLocks noChangeAspect="1"/>
          </p:cNvPicPr>
          <p:nvPr/>
        </p:nvPicPr>
        <p:blipFill>
          <a:blip r:embed="rId5" cstate="print"/>
          <a:stretch>
            <a:fillRect/>
          </a:stretch>
        </p:blipFill>
        <p:spPr>
          <a:xfrm>
            <a:off x="4067944" y="3559532"/>
            <a:ext cx="4974544" cy="3127487"/>
          </a:xfrm>
          <a:prstGeom prst="rect">
            <a:avLst/>
          </a:prstGeom>
        </p:spPr>
      </p:pic>
    </p:spTree>
    <p:extLst>
      <p:ext uri="{BB962C8B-B14F-4D97-AF65-F5344CB8AC3E}">
        <p14:creationId xmlns:p14="http://schemas.microsoft.com/office/powerpoint/2010/main" xmlns="" val="2201819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764704"/>
            <a:ext cx="7772400" cy="936104"/>
          </a:xfrm>
        </p:spPr>
        <p:txBody>
          <a:bodyPr>
            <a:normAutofit fontScale="90000"/>
          </a:bodyPr>
          <a:lstStyle/>
          <a:p>
            <a:pPr algn="l"/>
            <a:r>
              <a:rPr lang="is-IS" sz="3600" b="1" dirty="0" smtClean="0">
                <a:solidFill>
                  <a:schemeClr val="bg1">
                    <a:lumMod val="50000"/>
                  </a:schemeClr>
                </a:solidFill>
              </a:rPr>
              <a:t>Volunteers</a:t>
            </a:r>
            <a:br>
              <a:rPr lang="is-IS" sz="3600" b="1" dirty="0" smtClean="0">
                <a:solidFill>
                  <a:schemeClr val="bg1">
                    <a:lumMod val="50000"/>
                  </a:schemeClr>
                </a:solidFill>
              </a:rPr>
            </a:br>
            <a:endParaRPr lang="is-IS" sz="3600" b="1" dirty="0">
              <a:solidFill>
                <a:schemeClr val="bg1">
                  <a:lumMod val="50000"/>
                </a:schemeClr>
              </a:solidFill>
            </a:endParaRPr>
          </a:p>
        </p:txBody>
      </p:sp>
      <p:pic>
        <p:nvPicPr>
          <p:cNvPr id="4" name="Picture 3" descr="Raudikrossinn_fanamerki.jpg"/>
          <p:cNvPicPr>
            <a:picLocks noChangeAspect="1"/>
          </p:cNvPicPr>
          <p:nvPr/>
        </p:nvPicPr>
        <p:blipFill>
          <a:blip r:embed="rId3" cstate="print"/>
          <a:stretch>
            <a:fillRect/>
          </a:stretch>
        </p:blipFill>
        <p:spPr>
          <a:xfrm>
            <a:off x="7884368" y="260648"/>
            <a:ext cx="836712" cy="836712"/>
          </a:xfrm>
          <a:prstGeom prst="rect">
            <a:avLst/>
          </a:prstGeom>
        </p:spPr>
      </p:pic>
      <p:sp>
        <p:nvSpPr>
          <p:cNvPr id="6" name="Minus 5"/>
          <p:cNvSpPr/>
          <p:nvPr/>
        </p:nvSpPr>
        <p:spPr>
          <a:xfrm flipV="1">
            <a:off x="1475656" y="1268760"/>
            <a:ext cx="8568952" cy="72008"/>
          </a:xfrm>
          <a:prstGeom prst="mathMinus">
            <a:avLst/>
          </a:prstGeom>
          <a:solidFill>
            <a:srgbClr val="000000">
              <a:alpha val="60000"/>
            </a:srgbClr>
          </a:solidFill>
          <a:ln>
            <a:solidFill>
              <a:srgbClr val="00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3" name="AutoShape 2" descr="data:image/jpeg;base64,/9j/4AAQSkZJRgABAQAAAQABAAD/2wCEAAkGBhQSERUUExQWFRQWGB8aGRgYFxYaHBsaFxgXHxcYGBgaHiYfHBojGhoYHy8gIycpLCwtFx8xNTAqNSYrLCkBCQoKDgwOGg8PGiwkHyQsKioqLCosKiksLCwsLiwpLSwpKiwpLCwsLC4sLCwpLCwpKSwpLCksLCwsLCksLCwsLP/AABEIAKAA8AMBIgACEQEDEQH/xAAcAAACAwEBAQEAAAAAAAAAAAAFBgMEBwIBAAj/xABFEAABAwIEAwUGAwUFBwUBAAABAgMRACEEBRIxBkFREyJhcYEHMpGhscFC4fAUI1Ji0TNDRHKCFVNjkrLC8RY0g5OiJP/EABoBAAIDAQEAAAAAAAAAAAAAAAMEAQIFAAb/xAAqEQACAgEEAQQBAwUAAAAAAAAAAQIRAwQSITEiBRNBUWEycZEUFaHB8P/aAAwDAQACEQMRAD8AnyvAoGNd7ontlXjkUpP3o/wk2OwSOgT/ANCaz/DcXtf7QDuooaLgUSpJFtCQZieYrQ+H8bhEpKWcShcmf7RM2EWBg7AcqSyuopV9Box5/kCYLBuOIdeClLdQ6sDUZBSFqBbA5CAIHWiGHxAWkKGx+R5g+INqMNIw7GvTCNRKl7mTNz8elL2bOow7qHAf3OIuegVAOsDoQb/GpW5drhl4yS4TLikTS3xIw8rSpt5xoAwsJjad/SmBnFJX7qgfIj6b19iGQoVfoK+UB8L7OUugFzEvOgibrMH0qXh3g/DJxjqCiEsqRBKlCdTa1d+8RIFFMhxpZX2Sz3FHuE8lH8PlRfLMIyHnnliVKWIk2GgaZjrvQIxnJtNlWkukGnswSgjuqUCJlICo9Jn1FUc9y9nHsLaCwVbpIspCh7qoN036ivcTjUK5+V9vLpVbLsdrx2kpHcYUQobkKW1uOo08qvPAox3J8opK0+S37PuIlYhgtvf+4YOhzxgkBXrB+FNYFLrObht1TekAajcC5JE39Z+NEcDnCXAdJEpMEdCRMEHnTkLlFMWlwwiRXKiJqPt6q4vE6QFGwBv5eFX2spuIMyx6A4lJEr5eAlM7+B2EmKJBcgEdBHrSvn2YIK2lC5JgklSRB2J+fj5Wo3lmPQ6lJbVrTAuDOwvJ8yaqu6LBGo31iCNWm2/Txr5/FJSO8Ym3rUGNdSEgEAlXdSDzO8T0tPpUnWIfEvG/ZknDr1BKpXa4vcQZtsDOxBsdqQsbxI3iAvtEqbUptXukaVqA7sgkWnrJ5zTvxlgsXiFQ33WgFalEFtFiqNZ3VcmAN48azrNuH3W0KUQVNoIlR1DUFahKUkBUAyfAjxFL5N1l41Rbw+ROpSgtrS4pCCo6TslHdV4qm+0yCKfOGs3WypAcSChVgUCR7vdPVBsLbXnlSBlDjGqC4pAVbunvAKEEybETMjY0cxEsoCG1JcMBRV2gMpOmyhIggyYkkUFOuUWfJrGVudwT+IySDBJvvYT/AEFEkmZ86y3JM+WEDUqNUk3kiJsAd4IJg1omQkFkG9ySZmZ2i/TamcWRSKSVEWY/2iR/MPkk1ITVfGKl4DoT8kgfepVGmV0DPiquFqsT4fQV4VeI+IrhxVjBHx6kf1qSp1Ua6kKf1BqNSD4/BX9K44/P2crAedSWWylLikj92R7qjAlB8qiyfLmn3gkJKCO9IUTZJ2gj70bx5Hb4gEmzx2E7wfvUOUOBOKCibdnGx3vyFZNuuB/aqTGbN81R2pbcViVK0glLZSECZ6x60zZ3w807hezUCUoSNNzKYiII5xFKSEYd3GKLmgjs0wVGIIm14vTy/jELYWErSrufhUk8h0JqZ7tsW2ykUraFHNOCsOzPZqfRF/3Y1j1HWL1RRluKSlakYruo0z2iT+LVHu6o907gU9qydtXec7wgyCe76p25m5q3ly8M0iU9i1qMEyhOognnaRe1E09TTTuyuRuPJnbT2LI77bbrcwVoIITtfumbTNwKYMTi3EsBSGtSoukriP10qpi+MMNhk4oKUFqLyyEogyCEwZ2A9TQhOdreYaPeQtxEi5EEkxPpFWipJuw0JxaJTnL6W+0cw/4o0pN78/KnXgtoOJ/aNKkqKezhX8MpURHmN6zzF459sFu2lMd8gzPXUd/hV/hT2sNNuFl+zY2cSn8VpKhPu7iwPKuyqTjwXyOKXY4Zi9++X/m+woZk7gaxQ7aQCqUqBsZ1WUDzEmg2bYztMQ45hsYFBfe06NQFtt9QECdq7zL9rbaSXm2ltqjStKtNzdJv1HhXY5baTBNxkjXsFiQ4NSbjl864xIQs6FCQefKRyMHekHhnHl5aUKdc7QQYCyEqSPAc45c96Y1PH9odSqwiUXvqGknn1G8c6bFaoVM7LrixhzLbbQVAUAFKn3ZOwTeQNz1tFWeFG1oZ1BSQ7MFuUgEAciD3VdLdAZ5R8XcQAOBKwnWLWBkk+BvYUnYl7tHNLVlbxMG2wttPyHnSrdTGFj3xNdwubFadzEwQQJSeip/X1q+p5W5UfgPrFZjwzjC6+pSVrDoTC0qUoiEkWKJuJ2Ig3q7g8yw2KcUTjX0HVBYLxRpUJskKAKkmNt/oDRdiM4SjKrCPEXF5YxBQVqDRR74QhyHQUnY/h0E26ikJ/NGFYZ9tanVvkK0KOkJ3594wIklMbqO9qN4/h9OICyHEwg6u0IPaQkp7pO2yiL9D0pNxLzSFLSpHOAQRIiJ2J1WtPrahylJB4o9azJOkIUdKIISQ2hSkgqJ96UyYi/pXwy0aF6SpStQCYgCJvrTJgVWexoWAJVKduYA5CNhuTb+KpHWiAYUUixKRqvbfrzNKSsKqGzDZO+nD6gzCA4e93QFEmLajJSCAIJ5mtU4dxc4ZtS1yoi5JA9OVhWO5Hxg6lpTWshEQJEiJiL7TvabppvQcHjWUNuNjtYhJTfbkowJB6Gr4JJTJyJ7R+dWzYqLXUFRR6mT5VEcfhh/eMD/W0PvSBieE0ulDbiQUMo0N2/DJP1JvXyfZ/hx/dj4U/YuPauI8In/E4cf/ADNf1qFfF+CH+LY/+1H2NJo4EY/3afhXQ4KYH4E/CptkDWvjnAj/ABbP/N/SoF+0LLx/im//ANH/ALaXRwgyPwD4V9/6Wa/gHwrrZ1GXdsoKUV67nvG8k2uT6CiORYB11wLbaUtASZITaZHPafCnjL+Gi53sUoQf7pB7scgtX4o6CBTM0EoSEoASkWAAAA9BS22xjcIJylYcGpp1IOoGOgkhQ8PD+lWk4AJP9mbzGpItzF4n5703vKqHHvltlakxqSkkTsTyEeJtVXB9WWg05fuAeOsixGKaShl4JG5bVCdXRWre3TaszzzhnE4RAW8UFMxqSoEAnkREiaZneOHFKKghIUrc3J+fKgHEmYLdaOtRI/PlQ8WZR8UbuT0ZLFLJJ8pWKr75I08unWZpgw/FnaNJaeJSpACUOgTYCAlY3tyUKVtU10kWp5pPs81FuI1/7S7Mann+0SbpSlWoq/oPE0tZnjy68p0gJK1EwNh0HwqLRUqsAvsi7oPZgxq5T0moSomU9xLh8WU3Eg9RTXkPFuKfUnDrWXUGICxOkJmVBViITNrztak7Dqm1r018BMPLecThezU5A7i7d0TqUHJERzHRU8ql06sqjQcDgNakoIBRsYlKvMKF58qLLyIpSrRisSgpMEFzXYiQQlWoxE2Mc6gy9oofBKmwgE3LiJ2t+KjKyg9pdB7T/iJ/mtHL3vHapo5sQs/yjEKxRCl6u0QVIcKQgnTpBBSPdO9RYHJH2W1LShGvWAZUDYzPemN4tNGuKMxZ7VLOlYeDZgggpAN9JNpMAkQOd6AlhvSD2oNr94ar3I2n1paSW41MKexNoM8K4JSMa84qJKEJJG2pckx1gJT8RRvP04ZDiS6xrJ7wWAkkEdZgk86CcO8YslScM006p5sK1DQmSREqEqEgR57UUzbFpdspp9CtpLewM6rJm9xRUuBDI7kyk5gsOtnT2ym1L741DkVERcbG0jwFLy8pQvuEpPfF0jfUbnlaizOHC0I1LDZDYEqS4LgpO5EAmT86A/tul1xWsQlwKUrke/GoWuI5eNAywbaohNBjMfZ6XFnsyhIAFgNMmJmwIHMG196XM3YXhytp/vQklG8dAZBFx5Uy4zi1K/7JQ7MjvFSiCFqBmI5RPlFA+KcX2qhOmIPjv1/812VKK6IjyfcL5UtSVLShDqBCVJKgVd640bGfI7itRyPImWUdqhKkd3TCgoK3k6rnUdr+d6S/Z812eIaSFG5Ft/wnkfLetQzJrU2pIMSIkVOJKS3UTKXwDlHv/wCkfMqqauFphw+AA+Q/OpImj2Uo5Ka5IruvDViCJQqMpqc1GquIB6Xa9DxoJh+J8Or+9Rc2v+VWVZyyD/at/wDOn+tCCuLXaLOYZilpJW4YQBJN7XA2HnS7xHxSkYRTqFWKP3cTdSiUJM7WhSvVPSmPKsSziXOzDgUIOrSoSBG88qQPa8G2C0y17ple+42E8t5v4USCKSfwWMFw6w8206O1SHEgwCkiSO9BIneaMZnwWyrCOIaSe0gHUSSbb+G14HSkrh7i11jCtgoQtGpWgkkKEG4J8ztvcUQXx1iXh2bYDeq3ckqM8pP2qjlhj8cm9i/rMyi3Lx/L4ozV1spWpJ3SSD5gwa6aNWM8a04h1IMwsietUm1Xq6fBh5UlJpFiizPEATh1MFpBSoGTKgZ5KmYkbC3OhANRu1YGchXztRXhziJzCEqbiTYyJ7t5T6zQbVt5162TPr9K6yT9AtYJ95ttbbCilQC0qCW4KVAEX1faqGIz1LRKQCtQsYKQAfAmZIPgaE8Ke0J1GVLw6AVvo1NtJSCVlKwSCAAT3ZUPhQHDZogSFnQRulQIIJ3BTuKrlyySpGp6Xo9Pnk/efXxdFvMc6IxPbOQlChoVpEwnbUflMAC1XMbgcI2kunENEbwlaVE+AQDM+lBsVmjJBBVqHgkn6ir/AAJ7PEZgta0OBCG7EFJJkxB3AjfnyNLxuX6jS1uPFja9qS29fLr8gnKHnP2lWLTZRsmQbJgDkRyEUyjiV4HvOqSb95JIvyKgZBEx42p1T7JkBOkPq1dezGn4TPzpC4syZeDfDbmm41JINiJiRPQzUNzXLD4Yen5ouC7r8ph3CZhjkISQ6FJMhEBBAgwEkkbgWIPzoZxfhFKCylAkxBiBYkqJ2AtHSh/A/ESEOhp8qW28koICgNLzZgLuYgtlJJ6gdDRXOs/GHebsVoSSEStIKypMWVyiSJtJFN7U0eTmnGTX0C8GhlGGRqJUVLTOkhUnmmJgbkGquNb/AH69B7uhZ2A70qATba1E1YptY1JZKQVEFOtC7gApKSBYXNqG5lgwtJUlkpcPdkqB5wkGN5FyarONsrHgduCmHi+0VGW0FeiwjZQJn151oLzwNqzLgl1vDvJcd/dkoVqJUSNao90XG808tZ4ytKi24lZT0N5UYSLjmefK9cqiTFNukTYrDOkOqaRqUPcBMAkCBc8ppPXwhmi9S1Khe4h8p9AhPd6Vo4zhhMJLqJFtxyrpjStWtK9QvsQdwKHKCl8j2LLkwJ+K5+WhS4exzxQUYlKkvIMGRGociOvpRYqo5mARoUVxpSCSegSJJHpSyxiQpAVyKQfQgGiJUhXJLe3KqssE1wa8DwIkEHnY/CocRi0oBJ5An4CpBn5vazDnqVE87fIU8YTJ0LQldwFCYIApf4cyZAWpS1WSoaAFD3huSmnIYvoRUKIWeRy7KH+2zgHAG06u0G5O1yOQn4UpcUZ4rGP61jSQkJAk2ievjPxplzxjUplwwoBYSR8x9YpKzlMOuBKAkBah47mui2CZY4dWv9pabELSt1AKDcKlQBkeAJuK1XjVLOXYda8O2hDyiEJUBcTMxPQSbUtezbhrs2xjioBySGhyAFio9STIHlNG+LME7jmlJWpKEp7yYvKgDvPL+tKyzwU6GY5JKDjZjWubnma9b3rhO1eoN6aFy0K5XXGqvCamyKIztV7I8B2+IZZBguuJRMTGtQExzsdqodauZS4pLgKLLkaVXlJvceNt+VVbpBIR3SSP03luGy3KkBpDjbavxKUoFxZ/mVv6WA6UV04LGQooYfMW1oQsx4ahNfm7DcOuLIU5qOq5JMm/nc0Sy7BYrDqK2FKAT3onePDlQ/cZoQ0uJ+NtP7LXFftDU805hWsKxh2SoSEJAUQkyJIEcugohwdxiMuwqlBJK3ItvtJkDYe9Ek+lZ9jWHH8S5oQpRJKyEpJtYqMDkJNO+BaS32TSxKloVIPjHd8wBUZJviiuGo5JxaTXX+Qux7a8SFalIBR5pPygfWpuKOKsvx5ZexaV9kGyJQTqSvVaI3Ebg0KPDbZtoOqfdgzy8YjxoTmGFjXh2klWoaNETqXAKYG8yflVdzVDE3Cm9quvjgW8oKXELaFnB+9aV/M2lWpJ/wAyZPmgdTTItKHmcOglUIRc6Qbk7kQRz6U78G+wcNhDuLeV2kEltuIBUkiCszJAJ2G/M0ZxHsgbbZCcM6sqTsHCkz4SkCDTBjszfDYNLSNCFEAqKyYAuQkWAiBCakdWqI1TcHY8vWrOMwC2llC0lKkm4NQQKkqdduTvHoPzotlWFWth0oUUq7RsWAvOuQZ23mfAUIEU38KPNow6wsgKW53R1KEA/wBarPlMvik4zUkzNs4wKu2UkPKUQf4yT9aiwWe4vCq1IdWYOxJPz3+daJmGFw6nFOKsQLqI2J2BtSq5w0l06tXObGlk0arnNO7GfC+1c4nBOtOWcKI1bbmDq6giRPxpjyjHpGHaKjEtpufKPtWes8LBSkJbQDB7xtsf0DTviOHmy2gFOpSEBAIOm0bwLbyfImiQbYrqZwcUlGnfNHOeY1DF0iQs3G45zpBFj5fxeFJeNzk65SbBUhJuB4kK8AAZqzxIHEBKO8pKYgwIvy53sL9CByusrx+kXAPQ8xMxI2PrQcrk3wJUDcJlsdaNYVGnmfjVprLBzNWhgExzPrTxBJghqZXqEwoEeYFj8aSeI8EE4lyVElStQ2M6rgAedqbXMKOU1XwORJOLZcVcNkqIPPSJR8FQfIUNtxTbOGzAYb9nw7TP+7SAf825+ZNR4pwExMJF1k7C3L0rp7E6lCL94k+JH514nCJV3AJ1XWTzB3+O1Ybnb3MMYqhBUQkc7Cto9lfsxwj7TjmJb7UghIkqAmJJER1FIOK4b/Zn1zMIVKB1SZ0nxABj0pwyXjTEYJlKBKUm/d0mTb+K961XlTaoe0+CE8Uk2lJ9X1Qx8Vew/B9kf2XtGniO5Kipsq5JVIJAO0g2msIzDCrZcW04kocQSlSTuCOX51sTntkeautClgdUoHzBkVnXGucIxuLcxSBAc090xbSkAg/CmIzUkLZtNLH8p/sxXBpo4GwAW8SeST8/uaXnkixFNmS4RxhLaykjUtGowe6kkxPiR8AKHl4iCwq5IesmxAeZSEgKLfdWJIII2MJHMVxm+K7JkpICVKGlKQSTe3MA0AyjLlDErIKhrJ2JHlt4VbzvLSkpNyrqb3gxQb8TQUrC/CuFb0vuAlC1pDXaJBJShSlFRkbGAL1nzyVKWgIWpUKBFjNjf1/rTDlrqi2WgqCru90jYcj0O/e8ZohlfDBS7KwCE7EE3J3Ph4Gui3Kl9A5JR5L+Ddf0gKMpI97SNUedU/Z7hox5cfOltLilpUqY1J2A+IphGKJJaFgEzMgmf4evjPnUKMlUls6TPeKoO8n9RV5pxVhsKhkntm6Rpas8w6wQl5syIuoD61PgWkpHdMz0Mj5Vgi+LYWUlpcp3uJ+BFXsDxYmf3bim19CdJ+Isa5Z2lyhj+14MnGLKr/KGH2mpjGSSLtpIEXsVD6ik9w/rnV3O8zcfWFOd5emJi5AmJ+Mctr1Fg8tUpQkb3ieQuSfDrV/djRj6jDLDkcJdorspBUAQb/H9RNWeIOKUMtFphASkHVzJB/iKuR8qYzwQp9QW0oNNqEwSSRIumOcHY1k+YoCcSQ4SsJVDkHeFwpKelp+Ip3ZFRvtiW5tmi4LGodwjTrndU4mdUGNyItttVJ59Ew2SvqokwAN6M5HmGXu4YNoxLSNBUNLhCCBqOmAqJERtSjxtxCwiWMOsLP4lpukeAI3NIbXZpe54lPJuPn2MQtQAcaJu3ACgkWlCt5tMbGtHYzBvFNl1pwlLidMfwkDYj8JEmR5Vi2TolxSvnTDgUKS5CVFIWRMKIEzY2Ii+5p1YvC0Z0snlyGc9wyQVAKtOwkHbrtGx3pPxShYdImNxc1Nn7qwsocCkrFjqWpURvc0JWVXM/nSVch0x5Q90n5mu+38B8qrdoOYnzP2FddoOXypmyhP29ROtlRSQQlSVSPI2I9Qa81Hw9TXaXRI6+VQ+VTJQawDSklSVDvBV/h9KjOLOpRSSABJI3j8KU/zK+V6tvO9oorSQdSftH9K6wWUXBVOhJ1eK1dT4CLV5/JHbJxCvgU+LMIrUF94qCQNM9d79LH4UxsY5t3DtCApIABUATEbggeNr7VOOHf2ltSnCQtUkERZKgAEweURSK7iHcvfU0lQUlSZKVCxknl6U5ppqXAzhydRL3EDTZbdcmPwgX8ouPlSi6hKUgbT9qIZzj3HgAqEpmYFgKHrA0EmbeFr7U7HnlF9VFwltfdBHgnCIcx2ES57hdSVbfhOqD6pj1NbxxzkSnSh5povCAlSAQCdM6SJtF+XSvz7wu8E4zDkWIdR81AH5E1+nsmxR7IiUg3CSTz5WFyJozgpqmIwk4O0LfD3By1Nhbg0OEmUkWubRHICPhVjOeDH3AQ2W4VvIMjyJFqZTmxLbekJC1nSZlSUkBWraCRKYG0yKr55nKmAHQpJbCe8Lb+BPKOm3S8intRSoL707E7h32ZLbc1vlKUI90JuSIN55WNFuMmW0BC0JCL6DA8LG3MQRRjMc8AQqN4t/qUAPkaWOPcySnDICveWdQ9Dc/MfGr7I44thMcJ58igvkBYF9KXVEqgQn3j/n3k+NePcVj9qShJBbLagD1XIIv0gEUo4nGE1UU+U94T3dqTlmclR6ePo8YRb3W6GZ5La1LWtGidrX5wfKgbGCZSe0URIPP9bVN/62JQEKaBjn+V/lQXE5mt1UqI8ANh0qN3Ajj0kpSqS4HNtkAd0b7ETHpRnK1oGGfI/tNJBHQFNo87UjZZmxSAk3A8TMdPKr2HxcuLgwQEkeNiFW58qtpYee6XNdGTrtLkwPy+fk0zhvMQRomDpCo8CL/P61hWaAdu94ur/61VqWV4vSpDnWEny0k1kmIf1OLPVRPxJNabMuuSBeEO/W9657DrUyl/r9cqLcNNp1l5QCuzI0JIspwglJP8qANRH+Uc6qlZLdDPlHszdGCLyrOkaktwZINyFc5iYTFCzkTgP7wJbP/EW22fgpQPyo2xnDbqFKxWKfCpI0pdUlOnkQlEWvt4UqHL+0XDffkmCB70cyT5imIuuALVhriTLe3CHCUKcKNwZ1abE9CdpI5nxsou4MbXmLGbeVaC3ly0YJCjAW2SLfwrlJHTmfhQFrCpB7oF9+fw6RWRq8myfAWKdHofjlFdaprlSkda80Enug+tqaCHQPT1mpUK61x2ZG8x4fqa6JRAgDzuZ+NQzg3wzh+0UoD3REnluTHnTQ9GlQHIfMi1C8kb7NkADvLvHn7o+Aol2gQmD3usdelYOolvythUj1JCG1geCR8APuayTjHEhWOX/KQB6Db51o2KzDuqvEqHxmftWTYh3tXVuclKJHlNvlFN6CHlKT+iVbnFLu0XXGwYJ2q3geFtazJOg87jbr1ihb2I0JM8vvTeMx/cNEH3kABIHxV5xb1munOcFwbXq21yj90BfZ/wAMl7NG2iCOzUVKtNm7+gJit/wGVhCjPeE29azXgElhWJfaZQ48VaVKW4UwkgHQmEqE2BJPUVpmT5up5lLhQUKVuk30wSN+cxI8IrTxS3RMPa0rBmMyheI3Q41qM7xoP8Q70lznaBbnSxw/w87+1OPvvpUeTQ0nuaSIcQoEpUFTeb1pCVc6G49YmYE7TF48+lG2nJgbEAKWgCACdv8AKZ+1I3tKzDXjCgGUtoCB5xKvmaPcQZyMK608RKQskjqNChb10/Cs2zLMu1dUvmolV55mefnSmonxtPQ+j4fN5ZdVSO4ma9+4r1kSAQDtf5b9K8BtHSkj1aaI8RhgAPGfrVUo6VcfmBNQDaa4E4pnEwKc8iyxl7CJ7UHUVKAVN06eaRvzpHfciPGnTg96UaZ2Ej/USSfp8KNinsdmX6hhWpisd83YTS32bSU6gSDud/cgah5+NZG0uACa1l4KVqkCJtvt1PrWacRJSnErCYjnG0kXo2LO5ypmH6h6XDTY1kg/5KLi59aZ8Pl6kspBMJBNxbn3zPiQkeSBQLJMuU+6Akd1JBUel7fStGxeBAaUAmYQYG52p2J5+X0CUcOoThXFFKdSuYEcxcRTFlWFCGUAC+m3qf6gVWxCf/5kiInQmOm0/rwq8HYWR/ClPxO1WSoqyzmrSV4VaEnZMeqbk/WkvskhMTf0B+QgU8BACQmNxfqdVvp9aQVuRbn4xWX6hHlMJjohSQD3bH412cYroB41wlQFeyTTfXRc7Dk85q5leFDrqUciZPoJ/L1oeG/1+VMvCWGIStyBJlKf+4j6ehoOfJsg2ShkYABg+8efIDpfao8YkNpk7mwG+9V2cSIgnv8Ar8PSquJe7xm8CZ6DnWEkE7AfFWM0MKj+E/FXdT9SfSkHDL5bRRfjHMSVpT175E+YRPpJ9aD4adzWxhWzDf2M6GG/UJ/R7mb/AHPOmxnCKfbw7aCUkJIUegTAP2pRdRqIB5qH1p24d4hbacUlwQIIComIVYkevyoM+oo0s0Vl1aU+hoyPCfsqClowk+8CZk2nV42FGuGPaBhnHDhioNvN90BVkqAH4Vbem9JeY8TNoa0MkqUecHnub7k1nnEOAUy6NVlKAUfAn8qPgk06GPVcMY4k4pJ/6P1V2youD9vjzoTj1kzWEcP+1bH4RISh0OIAgJdGqPJVlfOibXtuxgPfZwy/NKx9Fin9x5rjscuMMlUtnWf7uVgC+wuPWs/aAMgi/Q/enL2c8TYjNcY8cRoDDbRSGUJ0ol06b7k90KuTQl7hotYlxAlSGgXCeqAoAT4kkCk9RG/JHpfRtXFJ4pP/AJnuWZSEJ1L1XEAJIHdIggkpO9UMzwyUL7mrSR+ICxva1j52piViUvIhKgFRBH3FBuInEpbibyPrSG52ekSivJ9gjEEkDyqs6qpX3pCf8oqspwi4NFKzlwVsSTqt0tuN6fsFwi4cKw4yqHezBKSY1dCk7AxAg9Kz8Pysg3tv9q0zIOMmiwht/uLQkJC9MpIAgG1wYtRsag/GZjZ55or3sKtp8/sDlZdj1d1QUkbFSimPOReswzB7985BkaiAeoBifXetd4j40ZbZIaXrUbACYvzJOwrHW2STAuSYA6mYApmGKMP08sw9frc2dKORUvoffZ9hT2SlRAK7eMAD5SR6mndawABuo7D7mqOU5YlhhCCPdET48z8av4JmSVddvKm1wjEZVxrfeaR4yf16VCydTxA/Esk+SAAPvVp0y9P8I+1VOFm9QW6SBJIST4kkn5/KpKh/DpBKl8k7eJ/IVn+MZ76knSIJ3860UYlsAIBBA61n+aNkvOaUhR1neOp2pDXrxQbF2B1g8q9TibX3/XOukoHP9dK+UBtRa+ix9JVvb9GnvLMWhTKOzNkJAKdynrbxJJ8azxa4Nj6X+1T4PHrQvUhWkj5+c2ils+H3Y0Sh/ecTy87/AF/KgWMxEyCTe0Dn6/raq6uItSbiFdR/Sh2Z4/Q0VyCdEo5TqsDHoaz1gkpU0WsTM1xAceWuTBVbyG3yrsY2BVIipA3a58vWth4k0kFw6mWG9vySHEnUlR5KFGhiUh7VAKRJjeZ3FUcuwSXUqSSAQZueUDqetHsnwiAYWnULDn3UgHUf/PUUvNeVL4I3zyT3N8l7DY3BIOsQCNgQokeEG00ocS5v+0vFWwAgDoBVF13eCY1H4VCBTK6L5M29fN/lnwVeuldedGuHeD3MWCtKkoQlWkkzMwDYDex8KZ2PZ9h27urUuB1CB8BJ+Zoig2hYZPZVnTGEy7UULBWtRccCZBIMJBIk6UiLRzNO3C7jT7LrzYCgtZSoH8SQNj5zPr4Vk+OzQJbLbKS22LJAFo3Us9STA8kmreS8VOYMy2ZSbKSTZQG3kfEUCWb25JS6NjS6H+oxyeN+SoN59wOnUTh3An/huSCnwBEyP1JrPs5QUOlvUFFFiRMTzAnptTfm/tKSW1aGlBZ6qBTP1t5UhMAqubk3J8edByxxdwNPTZdXJ+3mfRbK9qiWa9Nq4oBqPqjlprc+Ndrx4TZVulSiE22qqEdo6hMTJq0YKcqYrqsr02Fyj2T9gpZCvwj7Deo+CsD2mLSYlLcrPp7vzimfDYVIZWJuEqt6GfSufZxhdLK3bAqUAD/Kn8yfhWhjxqNJHjdRqJ525y7HCCo3sOhH1oggQKgwYJvNj+rVI+qxFMigDzbFaGXl89JA81WH1o1lGQEMtoKgAkXAiSTufjS7niFEIbO6nEAf8wM/L5Uy4XJ2UjuoTPW8eZio+SAi5lzLCCsgGNpvJ5VmGNfSVKKlESomR4k9BTNn2OKUKIXqCdz+GeSUD70iIzIDcH9c/GktYnJKhjDxZ//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s-IS"/>
          </a:p>
        </p:txBody>
      </p:sp>
      <p:sp>
        <p:nvSpPr>
          <p:cNvPr id="7" name="AutoShape 4" descr="data:image/jpeg;base64,/9j/4AAQSkZJRgABAQAAAQABAAD/2wCEAAkGBhQSERUUExQWFRQWGB8aGRgYFxYaHBsaFxgXHxcYGBgaHiYfHBojGhoYHy8gIycpLCwtFx8xNTAqNSYrLCkBCQoKDgwOGg8PGiwkHyQsKioqLCosKiksLCwsLiwpLSwpKiwpLCwsLC4sLCwpLCwpKSwpLCksLCwsLCksLCwsLP/AABEIAKAA8AMBIgACEQEDEQH/xAAcAAACAwEBAQEAAAAAAAAAAAAFBgMEBwIBAAj/xABFEAABAwIEAwUGAwUFBwUBAAABAgMRACEEBRIxBkFREyJhcYEHMpGhscFC4fAUI1Ji0TNDRHKCFVNjkrLC8RY0g5OiJP/EABoBAAIDAQEAAAAAAAAAAAAAAAMEAQIFAAb/xAAqEQACAgEEAQQBAwUAAAAAAAAAAQIRAwQSITEiBRNBUWEycZEUFaHB8P/aAAwDAQACEQMRAD8AnyvAoGNd7ontlXjkUpP3o/wk2OwSOgT/ANCaz/DcXtf7QDuooaLgUSpJFtCQZieYrQ+H8bhEpKWcShcmf7RM2EWBg7AcqSyuopV9Box5/kCYLBuOIdeClLdQ6sDUZBSFqBbA5CAIHWiGHxAWkKGx+R5g+INqMNIw7GvTCNRKl7mTNz8elL2bOow7qHAf3OIuegVAOsDoQb/GpW5drhl4yS4TLikTS3xIw8rSpt5xoAwsJjad/SmBnFJX7qgfIj6b19iGQoVfoK+UB8L7OUugFzEvOgibrMH0qXh3g/DJxjqCiEsqRBKlCdTa1d+8RIFFMhxpZX2Sz3FHuE8lH8PlRfLMIyHnnliVKWIk2GgaZjrvQIxnJtNlWkukGnswSgjuqUCJlICo9Jn1FUc9y9nHsLaCwVbpIspCh7qoN036ivcTjUK5+V9vLpVbLsdrx2kpHcYUQobkKW1uOo08qvPAox3J8opK0+S37PuIlYhgtvf+4YOhzxgkBXrB+FNYFLrObht1TekAajcC5JE39Z+NEcDnCXAdJEpMEdCRMEHnTkLlFMWlwwiRXKiJqPt6q4vE6QFGwBv5eFX2spuIMyx6A4lJEr5eAlM7+B2EmKJBcgEdBHrSvn2YIK2lC5JgklSRB2J+fj5Wo3lmPQ6lJbVrTAuDOwvJ8yaqu6LBGo31iCNWm2/Txr5/FJSO8Ym3rUGNdSEgEAlXdSDzO8T0tPpUnWIfEvG/ZknDr1BKpXa4vcQZtsDOxBsdqQsbxI3iAvtEqbUptXukaVqA7sgkWnrJ5zTvxlgsXiFQ33WgFalEFtFiqNZ3VcmAN48azrNuH3W0KUQVNoIlR1DUFahKUkBUAyfAjxFL5N1l41Rbw+ROpSgtrS4pCCo6TslHdV4qm+0yCKfOGs3WypAcSChVgUCR7vdPVBsLbXnlSBlDjGqC4pAVbunvAKEEybETMjY0cxEsoCG1JcMBRV2gMpOmyhIggyYkkUFOuUWfJrGVudwT+IySDBJvvYT/AEFEkmZ86y3JM+WEDUqNUk3kiJsAd4IJg1omQkFkG9ySZmZ2i/TamcWRSKSVEWY/2iR/MPkk1ITVfGKl4DoT8kgfepVGmV0DPiquFqsT4fQV4VeI+IrhxVjBHx6kf1qSp1Ua6kKf1BqNSD4/BX9K44/P2crAedSWWylLikj92R7qjAlB8qiyfLmn3gkJKCO9IUTZJ2gj70bx5Hb4gEmzx2E7wfvUOUOBOKCibdnGx3vyFZNuuB/aqTGbN81R2pbcViVK0glLZSECZ6x60zZ3w807hezUCUoSNNzKYiII5xFKSEYd3GKLmgjs0wVGIIm14vTy/jELYWErSrufhUk8h0JqZ7tsW2ykUraFHNOCsOzPZqfRF/3Y1j1HWL1RRluKSlakYruo0z2iT+LVHu6o907gU9qydtXec7wgyCe76p25m5q3ly8M0iU9i1qMEyhOognnaRe1E09TTTuyuRuPJnbT2LI77bbrcwVoIITtfumbTNwKYMTi3EsBSGtSoukriP10qpi+MMNhk4oKUFqLyyEogyCEwZ2A9TQhOdreYaPeQtxEi5EEkxPpFWipJuw0JxaJTnL6W+0cw/4o0pN78/KnXgtoOJ/aNKkqKezhX8MpURHmN6zzF459sFu2lMd8gzPXUd/hV/hT2sNNuFl+zY2cSn8VpKhPu7iwPKuyqTjwXyOKXY4Zi9++X/m+woZk7gaxQ7aQCqUqBsZ1WUDzEmg2bYztMQ45hsYFBfe06NQFtt9QECdq7zL9rbaSXm2ltqjStKtNzdJv1HhXY5baTBNxkjXsFiQ4NSbjl864xIQs6FCQefKRyMHekHhnHl5aUKdc7QQYCyEqSPAc45c96Y1PH9odSqwiUXvqGknn1G8c6bFaoVM7LrixhzLbbQVAUAFKn3ZOwTeQNz1tFWeFG1oZ1BSQ7MFuUgEAciD3VdLdAZ5R8XcQAOBKwnWLWBkk+BvYUnYl7tHNLVlbxMG2wttPyHnSrdTGFj3xNdwubFadzEwQQJSeip/X1q+p5W5UfgPrFZjwzjC6+pSVrDoTC0qUoiEkWKJuJ2Ig3q7g8yw2KcUTjX0HVBYLxRpUJskKAKkmNt/oDRdiM4SjKrCPEXF5YxBQVqDRR74QhyHQUnY/h0E26ikJ/NGFYZ9tanVvkK0KOkJ3594wIklMbqO9qN4/h9OICyHEwg6u0IPaQkp7pO2yiL9D0pNxLzSFLSpHOAQRIiJ2J1WtPrahylJB4o9azJOkIUdKIISQ2hSkgqJ96UyYi/pXwy0aF6SpStQCYgCJvrTJgVWexoWAJVKduYA5CNhuTb+KpHWiAYUUixKRqvbfrzNKSsKqGzDZO+nD6gzCA4e93QFEmLajJSCAIJ5mtU4dxc4ZtS1yoi5JA9OVhWO5Hxg6lpTWshEQJEiJiL7TvabppvQcHjWUNuNjtYhJTfbkowJB6Gr4JJTJyJ7R+dWzYqLXUFRR6mT5VEcfhh/eMD/W0PvSBieE0ulDbiQUMo0N2/DJP1JvXyfZ/hx/dj4U/YuPauI8In/E4cf/ADNf1qFfF+CH+LY/+1H2NJo4EY/3afhXQ4KYH4E/CptkDWvjnAj/ABbP/N/SoF+0LLx/im//ANH/ALaXRwgyPwD4V9/6Wa/gHwrrZ1GXdsoKUV67nvG8k2uT6CiORYB11wLbaUtASZITaZHPafCnjL+Gi53sUoQf7pB7scgtX4o6CBTM0EoSEoASkWAAAA9BS22xjcIJylYcGpp1IOoGOgkhQ8PD+lWk4AJP9mbzGpItzF4n5703vKqHHvltlakxqSkkTsTyEeJtVXB9WWg05fuAeOsixGKaShl4JG5bVCdXRWre3TaszzzhnE4RAW8UFMxqSoEAnkREiaZneOHFKKghIUrc3J+fKgHEmYLdaOtRI/PlQ8WZR8UbuT0ZLFLJJ8pWKr75I08unWZpgw/FnaNJaeJSpACUOgTYCAlY3tyUKVtU10kWp5pPs81FuI1/7S7Mann+0SbpSlWoq/oPE0tZnjy68p0gJK1EwNh0HwqLRUqsAvsi7oPZgxq5T0moSomU9xLh8WU3Eg9RTXkPFuKfUnDrWXUGICxOkJmVBViITNrztak7Dqm1r018BMPLecThezU5A7i7d0TqUHJERzHRU8ql06sqjQcDgNakoIBRsYlKvMKF58qLLyIpSrRisSgpMEFzXYiQQlWoxE2Mc6gy9oofBKmwgE3LiJ2t+KjKyg9pdB7T/iJ/mtHL3vHapo5sQs/yjEKxRCl6u0QVIcKQgnTpBBSPdO9RYHJH2W1LShGvWAZUDYzPemN4tNGuKMxZ7VLOlYeDZgggpAN9JNpMAkQOd6AlhvSD2oNr94ar3I2n1paSW41MKexNoM8K4JSMa84qJKEJJG2pckx1gJT8RRvP04ZDiS6xrJ7wWAkkEdZgk86CcO8YslScM006p5sK1DQmSREqEqEgR57UUzbFpdspp9CtpLewM6rJm9xRUuBDI7kyk5gsOtnT2ym1L741DkVERcbG0jwFLy8pQvuEpPfF0jfUbnlaizOHC0I1LDZDYEqS4LgpO5EAmT86A/tul1xWsQlwKUrke/GoWuI5eNAywbaohNBjMfZ6XFnsyhIAFgNMmJmwIHMG196XM3YXhytp/vQklG8dAZBFx5Uy4zi1K/7JQ7MjvFSiCFqBmI5RPlFA+KcX2qhOmIPjv1/812VKK6IjyfcL5UtSVLShDqBCVJKgVd640bGfI7itRyPImWUdqhKkd3TCgoK3k6rnUdr+d6S/Z812eIaSFG5Ft/wnkfLetQzJrU2pIMSIkVOJKS3UTKXwDlHv/wCkfMqqauFphw+AA+Q/OpImj2Uo5Ka5IruvDViCJQqMpqc1GquIB6Xa9DxoJh+J8Or+9Rc2v+VWVZyyD/at/wDOn+tCCuLXaLOYZilpJW4YQBJN7XA2HnS7xHxSkYRTqFWKP3cTdSiUJM7WhSvVPSmPKsSziXOzDgUIOrSoSBG88qQPa8G2C0y17ple+42E8t5v4USCKSfwWMFw6w8206O1SHEgwCkiSO9BIneaMZnwWyrCOIaSe0gHUSSbb+G14HSkrh7i11jCtgoQtGpWgkkKEG4J8ztvcUQXx1iXh2bYDeq3ckqM8pP2qjlhj8cm9i/rMyi3Lx/L4ozV1spWpJ3SSD5gwa6aNWM8a04h1IMwsietUm1Xq6fBh5UlJpFiizPEATh1MFpBSoGTKgZ5KmYkbC3OhANRu1YGchXztRXhziJzCEqbiTYyJ7t5T6zQbVt5162TPr9K6yT9AtYJ95ttbbCilQC0qCW4KVAEX1faqGIz1LRKQCtQsYKQAfAmZIPgaE8Ke0J1GVLw6AVvo1NtJSCVlKwSCAAT3ZUPhQHDZogSFnQRulQIIJ3BTuKrlyySpGp6Xo9Pnk/efXxdFvMc6IxPbOQlChoVpEwnbUflMAC1XMbgcI2kunENEbwlaVE+AQDM+lBsVmjJBBVqHgkn6ir/AAJ7PEZgta0OBCG7EFJJkxB3AjfnyNLxuX6jS1uPFja9qS29fLr8gnKHnP2lWLTZRsmQbJgDkRyEUyjiV4HvOqSb95JIvyKgZBEx42p1T7JkBOkPq1dezGn4TPzpC4syZeDfDbmm41JINiJiRPQzUNzXLD4Yen5ouC7r8ph3CZhjkISQ6FJMhEBBAgwEkkbgWIPzoZxfhFKCylAkxBiBYkqJ2AtHSh/A/ESEOhp8qW28koICgNLzZgLuYgtlJJ6gdDRXOs/GHebsVoSSEStIKypMWVyiSJtJFN7U0eTmnGTX0C8GhlGGRqJUVLTOkhUnmmJgbkGquNb/AH69B7uhZ2A70qATba1E1YptY1JZKQVEFOtC7gApKSBYXNqG5lgwtJUlkpcPdkqB5wkGN5FyarONsrHgduCmHi+0VGW0FeiwjZQJn151oLzwNqzLgl1vDvJcd/dkoVqJUSNao90XG808tZ4ytKi24lZT0N5UYSLjmefK9cqiTFNukTYrDOkOqaRqUPcBMAkCBc8ppPXwhmi9S1Khe4h8p9AhPd6Vo4zhhMJLqJFtxyrpjStWtK9QvsQdwKHKCl8j2LLkwJ+K5+WhS4exzxQUYlKkvIMGRGociOvpRYqo5mARoUVxpSCSegSJJHpSyxiQpAVyKQfQgGiJUhXJLe3KqssE1wa8DwIkEHnY/CocRi0oBJ5An4CpBn5vazDnqVE87fIU8YTJ0LQldwFCYIApf4cyZAWpS1WSoaAFD3huSmnIYvoRUKIWeRy7KH+2zgHAG06u0G5O1yOQn4UpcUZ4rGP61jSQkJAk2ievjPxplzxjUplwwoBYSR8x9YpKzlMOuBKAkBah47mui2CZY4dWv9pabELSt1AKDcKlQBkeAJuK1XjVLOXYda8O2hDyiEJUBcTMxPQSbUtezbhrs2xjioBySGhyAFio9STIHlNG+LME7jmlJWpKEp7yYvKgDvPL+tKyzwU6GY5JKDjZjWubnma9b3rhO1eoN6aFy0K5XXGqvCamyKIztV7I8B2+IZZBguuJRMTGtQExzsdqodauZS4pLgKLLkaVXlJvceNt+VVbpBIR3SSP03luGy3KkBpDjbavxKUoFxZ/mVv6WA6UV04LGQooYfMW1oQsx4ahNfm7DcOuLIU5qOq5JMm/nc0Sy7BYrDqK2FKAT3onePDlQ/cZoQ0uJ+NtP7LXFftDU805hWsKxh2SoSEJAUQkyJIEcugohwdxiMuwqlBJK3ItvtJkDYe9Ek+lZ9jWHH8S5oQpRJKyEpJtYqMDkJNO+BaS32TSxKloVIPjHd8wBUZJviiuGo5JxaTXX+Qux7a8SFalIBR5pPygfWpuKOKsvx5ZexaV9kGyJQTqSvVaI3Ebg0KPDbZtoOqfdgzy8YjxoTmGFjXh2klWoaNETqXAKYG8yflVdzVDE3Cm9quvjgW8oKXELaFnB+9aV/M2lWpJ/wAyZPmgdTTItKHmcOglUIRc6Qbk7kQRz6U78G+wcNhDuLeV2kEltuIBUkiCszJAJ2G/M0ZxHsgbbZCcM6sqTsHCkz4SkCDTBjszfDYNLSNCFEAqKyYAuQkWAiBCakdWqI1TcHY8vWrOMwC2llC0lKkm4NQQKkqdduTvHoPzotlWFWth0oUUq7RsWAvOuQZ23mfAUIEU38KPNow6wsgKW53R1KEA/wBarPlMvik4zUkzNs4wKu2UkPKUQf4yT9aiwWe4vCq1IdWYOxJPz3+daJmGFw6nFOKsQLqI2J2BtSq5w0l06tXObGlk0arnNO7GfC+1c4nBOtOWcKI1bbmDq6giRPxpjyjHpGHaKjEtpufKPtWes8LBSkJbQDB7xtsf0DTviOHmy2gFOpSEBAIOm0bwLbyfImiQbYrqZwcUlGnfNHOeY1DF0iQs3G45zpBFj5fxeFJeNzk65SbBUhJuB4kK8AAZqzxIHEBKO8pKYgwIvy53sL9CByusrx+kXAPQ8xMxI2PrQcrk3wJUDcJlsdaNYVGnmfjVprLBzNWhgExzPrTxBJghqZXqEwoEeYFj8aSeI8EE4lyVElStQ2M6rgAedqbXMKOU1XwORJOLZcVcNkqIPPSJR8FQfIUNtxTbOGzAYb9nw7TP+7SAf825+ZNR4pwExMJF1k7C3L0rp7E6lCL94k+JH514nCJV3AJ1XWTzB3+O1Ybnb3MMYqhBUQkc7Cto9lfsxwj7TjmJb7UghIkqAmJJER1FIOK4b/Zn1zMIVKB1SZ0nxABj0pwyXjTEYJlKBKUm/d0mTb+K961XlTaoe0+CE8Uk2lJ9X1Qx8Vew/B9kf2XtGniO5Kipsq5JVIJAO0g2msIzDCrZcW04kocQSlSTuCOX51sTntkeautClgdUoHzBkVnXGucIxuLcxSBAc090xbSkAg/CmIzUkLZtNLH8p/sxXBpo4GwAW8SeST8/uaXnkixFNmS4RxhLaykjUtGowe6kkxPiR8AKHl4iCwq5IesmxAeZSEgKLfdWJIII2MJHMVxm+K7JkpICVKGlKQSTe3MA0AyjLlDErIKhrJ2JHlt4VbzvLSkpNyrqb3gxQb8TQUrC/CuFb0vuAlC1pDXaJBJShSlFRkbGAL1nzyVKWgIWpUKBFjNjf1/rTDlrqi2WgqCru90jYcj0O/e8ZohlfDBS7KwCE7EE3J3Ph4Gui3Kl9A5JR5L+Ddf0gKMpI97SNUedU/Z7hox5cfOltLilpUqY1J2A+IphGKJJaFgEzMgmf4evjPnUKMlUls6TPeKoO8n9RV5pxVhsKhkntm6Rpas8w6wQl5syIuoD61PgWkpHdMz0Mj5Vgi+LYWUlpcp3uJ+BFXsDxYmf3bim19CdJ+Isa5Z2lyhj+14MnGLKr/KGH2mpjGSSLtpIEXsVD6ik9w/rnV3O8zcfWFOd5emJi5AmJ+Mctr1Fg8tUpQkb3ieQuSfDrV/djRj6jDLDkcJdorspBUAQb/H9RNWeIOKUMtFphASkHVzJB/iKuR8qYzwQp9QW0oNNqEwSSRIumOcHY1k+YoCcSQ4SsJVDkHeFwpKelp+Ip3ZFRvtiW5tmi4LGodwjTrndU4mdUGNyItttVJ59Ew2SvqokwAN6M5HmGXu4YNoxLSNBUNLhCCBqOmAqJERtSjxtxCwiWMOsLP4lpukeAI3NIbXZpe54lPJuPn2MQtQAcaJu3ACgkWlCt5tMbGtHYzBvFNl1pwlLidMfwkDYj8JEmR5Vi2TolxSvnTDgUKS5CVFIWRMKIEzY2Ii+5p1YvC0Z0snlyGc9wyQVAKtOwkHbrtGx3pPxShYdImNxc1Nn7qwsocCkrFjqWpURvc0JWVXM/nSVch0x5Q90n5mu+38B8qrdoOYnzP2FddoOXypmyhP29ROtlRSQQlSVSPI2I9Qa81Hw9TXaXRI6+VQ+VTJQawDSklSVDvBV/h9KjOLOpRSSABJI3j8KU/zK+V6tvO9oorSQdSftH9K6wWUXBVOhJ1eK1dT4CLV5/JHbJxCvgU+LMIrUF94qCQNM9d79LH4UxsY5t3DtCApIABUATEbggeNr7VOOHf2ltSnCQtUkERZKgAEweURSK7iHcvfU0lQUlSZKVCxknl6U5ppqXAzhydRL3EDTZbdcmPwgX8ouPlSi6hKUgbT9qIZzj3HgAqEpmYFgKHrA0EmbeFr7U7HnlF9VFwltfdBHgnCIcx2ES57hdSVbfhOqD6pj1NbxxzkSnSh5povCAlSAQCdM6SJtF+XSvz7wu8E4zDkWIdR81AH5E1+nsmxR7IiUg3CSTz5WFyJozgpqmIwk4O0LfD3By1Nhbg0OEmUkWubRHICPhVjOeDH3AQ2W4VvIMjyJFqZTmxLbekJC1nSZlSUkBWraCRKYG0yKr55nKmAHQpJbCe8Lb+BPKOm3S8intRSoL707E7h32ZLbc1vlKUI90JuSIN55WNFuMmW0BC0JCL6DA8LG3MQRRjMc8AQqN4t/qUAPkaWOPcySnDICveWdQ9Dc/MfGr7I44thMcJ58igvkBYF9KXVEqgQn3j/n3k+NePcVj9qShJBbLagD1XIIv0gEUo4nGE1UU+U94T3dqTlmclR6ePo8YRb3W6GZ5La1LWtGidrX5wfKgbGCZSe0URIPP9bVN/62JQEKaBjn+V/lQXE5mt1UqI8ANh0qN3Ajj0kpSqS4HNtkAd0b7ETHpRnK1oGGfI/tNJBHQFNo87UjZZmxSAk3A8TMdPKr2HxcuLgwQEkeNiFW58qtpYee6XNdGTrtLkwPy+fk0zhvMQRomDpCo8CL/P61hWaAdu94ur/61VqWV4vSpDnWEny0k1kmIf1OLPVRPxJNabMuuSBeEO/W9657DrUyl/r9cqLcNNp1l5QCuzI0JIspwglJP8qANRH+Uc6qlZLdDPlHszdGCLyrOkaktwZINyFc5iYTFCzkTgP7wJbP/EW22fgpQPyo2xnDbqFKxWKfCpI0pdUlOnkQlEWvt4UqHL+0XDffkmCB70cyT5imIuuALVhriTLe3CHCUKcKNwZ1abE9CdpI5nxsou4MbXmLGbeVaC3ly0YJCjAW2SLfwrlJHTmfhQFrCpB7oF9+fw6RWRq8myfAWKdHofjlFdaprlSkda80Enug+tqaCHQPT1mpUK61x2ZG8x4fqa6JRAgDzuZ+NQzg3wzh+0UoD3REnluTHnTQ9GlQHIfMi1C8kb7NkADvLvHn7o+Aol2gQmD3usdelYOolvythUj1JCG1geCR8APuayTjHEhWOX/KQB6Db51o2KzDuqvEqHxmftWTYh3tXVuclKJHlNvlFN6CHlKT+iVbnFLu0XXGwYJ2q3geFtazJOg87jbr1ihb2I0JM8vvTeMx/cNEH3kABIHxV5xb1munOcFwbXq21yj90BfZ/wAMl7NG2iCOzUVKtNm7+gJit/wGVhCjPeE29azXgElhWJfaZQ48VaVKW4UwkgHQmEqE2BJPUVpmT5up5lLhQUKVuk30wSN+cxI8IrTxS3RMPa0rBmMyheI3Q41qM7xoP8Q70lznaBbnSxw/w87+1OPvvpUeTQ0nuaSIcQoEpUFTeb1pCVc6G49YmYE7TF48+lG2nJgbEAKWgCACdv8AKZ+1I3tKzDXjCgGUtoCB5xKvmaPcQZyMK608RKQskjqNChb10/Cs2zLMu1dUvmolV55mefnSmonxtPQ+j4fN5ZdVSO4ma9+4r1kSAQDtf5b9K8BtHSkj1aaI8RhgAPGfrVUo6VcfmBNQDaa4E4pnEwKc8iyxl7CJ7UHUVKAVN06eaRvzpHfciPGnTg96UaZ2Ej/USSfp8KNinsdmX6hhWpisd83YTS32bSU6gSDud/cgah5+NZG0uACa1l4KVqkCJtvt1PrWacRJSnErCYjnG0kXo2LO5ypmH6h6XDTY1kg/5KLi59aZ8Pl6kspBMJBNxbn3zPiQkeSBQLJMuU+6Akd1JBUel7fStGxeBAaUAmYQYG52p2J5+X0CUcOoThXFFKdSuYEcxcRTFlWFCGUAC+m3qf6gVWxCf/5kiInQmOm0/rwq8HYWR/ClPxO1WSoqyzmrSV4VaEnZMeqbk/WkvskhMTf0B+QgU8BACQmNxfqdVvp9aQVuRbn4xWX6hHlMJjohSQD3bH412cYroB41wlQFeyTTfXRc7Dk85q5leFDrqUciZPoJ/L1oeG/1+VMvCWGIStyBJlKf+4j6ehoOfJsg2ShkYABg+8efIDpfao8YkNpk7mwG+9V2cSIgnv8Ar8PSquJe7xm8CZ6DnWEkE7AfFWM0MKj+E/FXdT9SfSkHDL5bRRfjHMSVpT175E+YRPpJ9aD4adzWxhWzDf2M6GG/UJ/R7mb/AHPOmxnCKfbw7aCUkJIUegTAP2pRdRqIB5qH1p24d4hbacUlwQIIComIVYkevyoM+oo0s0Vl1aU+hoyPCfsqClowk+8CZk2nV42FGuGPaBhnHDhioNvN90BVkqAH4Vbem9JeY8TNoa0MkqUecHnub7k1nnEOAUy6NVlKAUfAn8qPgk06GPVcMY4k4pJ/6P1V2youD9vjzoTj1kzWEcP+1bH4RISh0OIAgJdGqPJVlfOibXtuxgPfZwy/NKx9Fin9x5rjscuMMlUtnWf7uVgC+wuPWs/aAMgi/Q/enL2c8TYjNcY8cRoDDbRSGUJ0ol06b7k90KuTQl7hotYlxAlSGgXCeqAoAT4kkCk9RG/JHpfRtXFJ4pP/AJnuWZSEJ1L1XEAJIHdIggkpO9UMzwyUL7mrSR+ICxva1j52piViUvIhKgFRBH3FBuInEpbibyPrSG52ekSivJ9gjEEkDyqs6qpX3pCf8oqspwi4NFKzlwVsSTqt0tuN6fsFwi4cKw4yqHezBKSY1dCk7AxAg9Kz8Pysg3tv9q0zIOMmiwht/uLQkJC9MpIAgG1wYtRsag/GZjZ55or3sKtp8/sDlZdj1d1QUkbFSimPOReswzB7985BkaiAeoBifXetd4j40ZbZIaXrUbACYvzJOwrHW2STAuSYA6mYApmGKMP08sw9frc2dKORUvoffZ9hT2SlRAK7eMAD5SR6mndawABuo7D7mqOU5YlhhCCPdET48z8av4JmSVddvKm1wjEZVxrfeaR4yf16VCydTxA/Esk+SAAPvVp0y9P8I+1VOFm9QW6SBJIST4kkn5/KpKh/DpBKl8k7eJ/IVn+MZ76knSIJ3860UYlsAIBBA61n+aNkvOaUhR1neOp2pDXrxQbF2B1g8q9TibX3/XOukoHP9dK+UBtRa+ix9JVvb9GnvLMWhTKOzNkJAKdynrbxJJ8azxa4Nj6X+1T4PHrQvUhWkj5+c2ils+H3Y0Sh/ecTy87/AF/KgWMxEyCTe0Dn6/raq6uItSbiFdR/Sh2Z4/Q0VyCdEo5TqsDHoaz1gkpU0WsTM1xAceWuTBVbyG3yrsY2BVIipA3a58vWth4k0kFw6mWG9vySHEnUlR5KFGhiUh7VAKRJjeZ3FUcuwSXUqSSAQZueUDqetHsnwiAYWnULDn3UgHUf/PUUvNeVL4I3zyT3N8l7DY3BIOsQCNgQokeEG00ocS5v+0vFWwAgDoBVF13eCY1H4VCBTK6L5M29fN/lnwVeuldedGuHeD3MWCtKkoQlWkkzMwDYDex8KZ2PZ9h27urUuB1CB8BJ+Zoig2hYZPZVnTGEy7UULBWtRccCZBIMJBIk6UiLRzNO3C7jT7LrzYCgtZSoH8SQNj5zPr4Vk+OzQJbLbKS22LJAFo3Us9STA8kmreS8VOYMy2ZSbKSTZQG3kfEUCWb25JS6NjS6H+oxyeN+SoN59wOnUTh3An/huSCnwBEyP1JrPs5QUOlvUFFFiRMTzAnptTfm/tKSW1aGlBZ6qBTP1t5UhMAqubk3J8edByxxdwNPTZdXJ+3mfRbK9qiWa9Nq4oBqPqjlprc+Ndrx4TZVulSiE22qqEdo6hMTJq0YKcqYrqsr02Fyj2T9gpZCvwj7Deo+CsD2mLSYlLcrPp7vzimfDYVIZWJuEqt6GfSufZxhdLK3bAqUAD/Kn8yfhWhjxqNJHjdRqJ525y7HCCo3sOhH1oggQKgwYJvNj+rVI+qxFMigDzbFaGXl89JA81WH1o1lGQEMtoKgAkXAiSTufjS7niFEIbO6nEAf8wM/L5Uy4XJ2UjuoTPW8eZio+SAi5lzLCCsgGNpvJ5VmGNfSVKKlESomR4k9BTNn2OKUKIXqCdz+GeSUD70iIzIDcH9c/GktYnJKhjDxZ//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s-IS"/>
          </a:p>
        </p:txBody>
      </p:sp>
      <p:sp>
        <p:nvSpPr>
          <p:cNvPr id="8" name="AutoShape 6" descr="data:image/jpeg;base64,/9j/4AAQSkZJRgABAQAAAQABAAD/2wCEAAkGBhQSERUUExQWFRQWGB8aGRgYFxYaHBsaFxgXHxcYGBgaHiYfHBojGhoYHy8gIycpLCwtFx8xNTAqNSYrLCkBCQoKDgwOGg8PGiwkHyQsKioqLCosKiksLCwsLiwpLSwpKiwpLCwsLC4sLCwpLCwpKSwpLCksLCwsLCksLCwsLP/AABEIAKAA8AMBIgACEQEDEQH/xAAcAAACAwEBAQEAAAAAAAAAAAAFBgMEBwIBAAj/xABFEAABAwIEAwUGAwUFBwUBAAABAgMRACEEBRIxBkFREyJhcYEHMpGhscFC4fAUI1Ji0TNDRHKCFVNjkrLC8RY0g5OiJP/EABoBAAIDAQEAAAAAAAAAAAAAAAMEAQIFAAb/xAAqEQACAgEEAQQBAwUAAAAAAAAAAQIRAwQSITEiBRNBUWEycZEUFaHB8P/aAAwDAQACEQMRAD8AnyvAoGNd7ontlXjkUpP3o/wk2OwSOgT/ANCaz/DcXtf7QDuooaLgUSpJFtCQZieYrQ+H8bhEpKWcShcmf7RM2EWBg7AcqSyuopV9Box5/kCYLBuOIdeClLdQ6sDUZBSFqBbA5CAIHWiGHxAWkKGx+R5g+INqMNIw7GvTCNRKl7mTNz8elL2bOow7qHAf3OIuegVAOsDoQb/GpW5drhl4yS4TLikTS3xIw8rSpt5xoAwsJjad/SmBnFJX7qgfIj6b19iGQoVfoK+UB8L7OUugFzEvOgibrMH0qXh3g/DJxjqCiEsqRBKlCdTa1d+8RIFFMhxpZX2Sz3FHuE8lH8PlRfLMIyHnnliVKWIk2GgaZjrvQIxnJtNlWkukGnswSgjuqUCJlICo9Jn1FUc9y9nHsLaCwVbpIspCh7qoN036ivcTjUK5+V9vLpVbLsdrx2kpHcYUQobkKW1uOo08qvPAox3J8opK0+S37PuIlYhgtvf+4YOhzxgkBXrB+FNYFLrObht1TekAajcC5JE39Z+NEcDnCXAdJEpMEdCRMEHnTkLlFMWlwwiRXKiJqPt6q4vE6QFGwBv5eFX2spuIMyx6A4lJEr5eAlM7+B2EmKJBcgEdBHrSvn2YIK2lC5JgklSRB2J+fj5Wo3lmPQ6lJbVrTAuDOwvJ8yaqu6LBGo31iCNWm2/Txr5/FJSO8Ym3rUGNdSEgEAlXdSDzO8T0tPpUnWIfEvG/ZknDr1BKpXa4vcQZtsDOxBsdqQsbxI3iAvtEqbUptXukaVqA7sgkWnrJ5zTvxlgsXiFQ33WgFalEFtFiqNZ3VcmAN48azrNuH3W0KUQVNoIlR1DUFahKUkBUAyfAjxFL5N1l41Rbw+ROpSgtrS4pCCo6TslHdV4qm+0yCKfOGs3WypAcSChVgUCR7vdPVBsLbXnlSBlDjGqC4pAVbunvAKEEybETMjY0cxEsoCG1JcMBRV2gMpOmyhIggyYkkUFOuUWfJrGVudwT+IySDBJvvYT/AEFEkmZ86y3JM+WEDUqNUk3kiJsAd4IJg1omQkFkG9ySZmZ2i/TamcWRSKSVEWY/2iR/MPkk1ITVfGKl4DoT8kgfepVGmV0DPiquFqsT4fQV4VeI+IrhxVjBHx6kf1qSp1Ua6kKf1BqNSD4/BX9K44/P2crAedSWWylLikj92R7qjAlB8qiyfLmn3gkJKCO9IUTZJ2gj70bx5Hb4gEmzx2E7wfvUOUOBOKCibdnGx3vyFZNuuB/aqTGbN81R2pbcViVK0glLZSECZ6x60zZ3w807hezUCUoSNNzKYiII5xFKSEYd3GKLmgjs0wVGIIm14vTy/jELYWErSrufhUk8h0JqZ7tsW2ykUraFHNOCsOzPZqfRF/3Y1j1HWL1RRluKSlakYruo0z2iT+LVHu6o907gU9qydtXec7wgyCe76p25m5q3ly8M0iU9i1qMEyhOognnaRe1E09TTTuyuRuPJnbT2LI77bbrcwVoIITtfumbTNwKYMTi3EsBSGtSoukriP10qpi+MMNhk4oKUFqLyyEogyCEwZ2A9TQhOdreYaPeQtxEi5EEkxPpFWipJuw0JxaJTnL6W+0cw/4o0pN78/KnXgtoOJ/aNKkqKezhX8MpURHmN6zzF459sFu2lMd8gzPXUd/hV/hT2sNNuFl+zY2cSn8VpKhPu7iwPKuyqTjwXyOKXY4Zi9++X/m+woZk7gaxQ7aQCqUqBsZ1WUDzEmg2bYztMQ45hsYFBfe06NQFtt9QECdq7zL9rbaSXm2ltqjStKtNzdJv1HhXY5baTBNxkjXsFiQ4NSbjl864xIQs6FCQefKRyMHekHhnHl5aUKdc7QQYCyEqSPAc45c96Y1PH9odSqwiUXvqGknn1G8c6bFaoVM7LrixhzLbbQVAUAFKn3ZOwTeQNz1tFWeFG1oZ1BSQ7MFuUgEAciD3VdLdAZ5R8XcQAOBKwnWLWBkk+BvYUnYl7tHNLVlbxMG2wttPyHnSrdTGFj3xNdwubFadzEwQQJSeip/X1q+p5W5UfgPrFZjwzjC6+pSVrDoTC0qUoiEkWKJuJ2Ig3q7g8yw2KcUTjX0HVBYLxRpUJskKAKkmNt/oDRdiM4SjKrCPEXF5YxBQVqDRR74QhyHQUnY/h0E26ikJ/NGFYZ9tanVvkK0KOkJ3594wIklMbqO9qN4/h9OICyHEwg6u0IPaQkp7pO2yiL9D0pNxLzSFLSpHOAQRIiJ2J1WtPrahylJB4o9azJOkIUdKIISQ2hSkgqJ96UyYi/pXwy0aF6SpStQCYgCJvrTJgVWexoWAJVKduYA5CNhuTb+KpHWiAYUUixKRqvbfrzNKSsKqGzDZO+nD6gzCA4e93QFEmLajJSCAIJ5mtU4dxc4ZtS1yoi5JA9OVhWO5Hxg6lpTWshEQJEiJiL7TvabppvQcHjWUNuNjtYhJTfbkowJB6Gr4JJTJyJ7R+dWzYqLXUFRR6mT5VEcfhh/eMD/W0PvSBieE0ulDbiQUMo0N2/DJP1JvXyfZ/hx/dj4U/YuPauI8In/E4cf/ADNf1qFfF+CH+LY/+1H2NJo4EY/3afhXQ4KYH4E/CptkDWvjnAj/ABbP/N/SoF+0LLx/im//ANH/ALaXRwgyPwD4V9/6Wa/gHwrrZ1GXdsoKUV67nvG8k2uT6CiORYB11wLbaUtASZITaZHPafCnjL+Gi53sUoQf7pB7scgtX4o6CBTM0EoSEoASkWAAAA9BS22xjcIJylYcGpp1IOoGOgkhQ8PD+lWk4AJP9mbzGpItzF4n5703vKqHHvltlakxqSkkTsTyEeJtVXB9WWg05fuAeOsixGKaShl4JG5bVCdXRWre3TaszzzhnE4RAW8UFMxqSoEAnkREiaZneOHFKKghIUrc3J+fKgHEmYLdaOtRI/PlQ8WZR8UbuT0ZLFLJJ8pWKr75I08unWZpgw/FnaNJaeJSpACUOgTYCAlY3tyUKVtU10kWp5pPs81FuI1/7S7Mann+0SbpSlWoq/oPE0tZnjy68p0gJK1EwNh0HwqLRUqsAvsi7oPZgxq5T0moSomU9xLh8WU3Eg9RTXkPFuKfUnDrWXUGICxOkJmVBViITNrztak7Dqm1r018BMPLecThezU5A7i7d0TqUHJERzHRU8ql06sqjQcDgNakoIBRsYlKvMKF58qLLyIpSrRisSgpMEFzXYiQQlWoxE2Mc6gy9oofBKmwgE3LiJ2t+KjKyg9pdB7T/iJ/mtHL3vHapo5sQs/yjEKxRCl6u0QVIcKQgnTpBBSPdO9RYHJH2W1LShGvWAZUDYzPemN4tNGuKMxZ7VLOlYeDZgggpAN9JNpMAkQOd6AlhvSD2oNr94ar3I2n1paSW41MKexNoM8K4JSMa84qJKEJJG2pckx1gJT8RRvP04ZDiS6xrJ7wWAkkEdZgk86CcO8YslScM006p5sK1DQmSREqEqEgR57UUzbFpdspp9CtpLewM6rJm9xRUuBDI7kyk5gsOtnT2ym1L741DkVERcbG0jwFLy8pQvuEpPfF0jfUbnlaizOHC0I1LDZDYEqS4LgpO5EAmT86A/tul1xWsQlwKUrke/GoWuI5eNAywbaohNBjMfZ6XFnsyhIAFgNMmJmwIHMG196XM3YXhytp/vQklG8dAZBFx5Uy4zi1K/7JQ7MjvFSiCFqBmI5RPlFA+KcX2qhOmIPjv1/812VKK6IjyfcL5UtSVLShDqBCVJKgVd640bGfI7itRyPImWUdqhKkd3TCgoK3k6rnUdr+d6S/Z812eIaSFG5Ft/wnkfLetQzJrU2pIMSIkVOJKS3UTKXwDlHv/wCkfMqqauFphw+AA+Q/OpImj2Uo5Ka5IruvDViCJQqMpqc1GquIB6Xa9DxoJh+J8Or+9Rc2v+VWVZyyD/at/wDOn+tCCuLXaLOYZilpJW4YQBJN7XA2HnS7xHxSkYRTqFWKP3cTdSiUJM7WhSvVPSmPKsSziXOzDgUIOrSoSBG88qQPa8G2C0y17ple+42E8t5v4USCKSfwWMFw6w8206O1SHEgwCkiSO9BIneaMZnwWyrCOIaSe0gHUSSbb+G14HSkrh7i11jCtgoQtGpWgkkKEG4J8ztvcUQXx1iXh2bYDeq3ckqM8pP2qjlhj8cm9i/rMyi3Lx/L4ozV1spWpJ3SSD5gwa6aNWM8a04h1IMwsietUm1Xq6fBh5UlJpFiizPEATh1MFpBSoGTKgZ5KmYkbC3OhANRu1YGchXztRXhziJzCEqbiTYyJ7t5T6zQbVt5162TPr9K6yT9AtYJ95ttbbCilQC0qCW4KVAEX1faqGIz1LRKQCtQsYKQAfAmZIPgaE8Ke0J1GVLw6AVvo1NtJSCVlKwSCAAT3ZUPhQHDZogSFnQRulQIIJ3BTuKrlyySpGp6Xo9Pnk/efXxdFvMc6IxPbOQlChoVpEwnbUflMAC1XMbgcI2kunENEbwlaVE+AQDM+lBsVmjJBBVqHgkn6ir/AAJ7PEZgta0OBCG7EFJJkxB3AjfnyNLxuX6jS1uPFja9qS29fLr8gnKHnP2lWLTZRsmQbJgDkRyEUyjiV4HvOqSb95JIvyKgZBEx42p1T7JkBOkPq1dezGn4TPzpC4syZeDfDbmm41JINiJiRPQzUNzXLD4Yen5ouC7r8ph3CZhjkISQ6FJMhEBBAgwEkkbgWIPzoZxfhFKCylAkxBiBYkqJ2AtHSh/A/ESEOhp8qW28koICgNLzZgLuYgtlJJ6gdDRXOs/GHebsVoSSEStIKypMWVyiSJtJFN7U0eTmnGTX0C8GhlGGRqJUVLTOkhUnmmJgbkGquNb/AH69B7uhZ2A70qATba1E1YptY1JZKQVEFOtC7gApKSBYXNqG5lgwtJUlkpcPdkqB5wkGN5FyarONsrHgduCmHi+0VGW0FeiwjZQJn151oLzwNqzLgl1vDvJcd/dkoVqJUSNao90XG808tZ4ytKi24lZT0N5UYSLjmefK9cqiTFNukTYrDOkOqaRqUPcBMAkCBc8ppPXwhmi9S1Khe4h8p9AhPd6Vo4zhhMJLqJFtxyrpjStWtK9QvsQdwKHKCl8j2LLkwJ+K5+WhS4exzxQUYlKkvIMGRGociOvpRYqo5mARoUVxpSCSegSJJHpSyxiQpAVyKQfQgGiJUhXJLe3KqssE1wa8DwIkEHnY/CocRi0oBJ5An4CpBn5vazDnqVE87fIU8YTJ0LQldwFCYIApf4cyZAWpS1WSoaAFD3huSmnIYvoRUKIWeRy7KH+2zgHAG06u0G5O1yOQn4UpcUZ4rGP61jSQkJAk2ievjPxplzxjUplwwoBYSR8x9YpKzlMOuBKAkBah47mui2CZY4dWv9pabELSt1AKDcKlQBkeAJuK1XjVLOXYda8O2hDyiEJUBcTMxPQSbUtezbhrs2xjioBySGhyAFio9STIHlNG+LME7jmlJWpKEp7yYvKgDvPL+tKyzwU6GY5JKDjZjWubnma9b3rhO1eoN6aFy0K5XXGqvCamyKIztV7I8B2+IZZBguuJRMTGtQExzsdqodauZS4pLgKLLkaVXlJvceNt+VVbpBIR3SSP03luGy3KkBpDjbavxKUoFxZ/mVv6WA6UV04LGQooYfMW1oQsx4ahNfm7DcOuLIU5qOq5JMm/nc0Sy7BYrDqK2FKAT3onePDlQ/cZoQ0uJ+NtP7LXFftDU805hWsKxh2SoSEJAUQkyJIEcugohwdxiMuwqlBJK3ItvtJkDYe9Ek+lZ9jWHH8S5oQpRJKyEpJtYqMDkJNO+BaS32TSxKloVIPjHd8wBUZJviiuGo5JxaTXX+Qux7a8SFalIBR5pPygfWpuKOKsvx5ZexaV9kGyJQTqSvVaI3Ebg0KPDbZtoOqfdgzy8YjxoTmGFjXh2klWoaNETqXAKYG8yflVdzVDE3Cm9quvjgW8oKXELaFnB+9aV/M2lWpJ/wAyZPmgdTTItKHmcOglUIRc6Qbk7kQRz6U78G+wcNhDuLeV2kEltuIBUkiCszJAJ2G/M0ZxHsgbbZCcM6sqTsHCkz4SkCDTBjszfDYNLSNCFEAqKyYAuQkWAiBCakdWqI1TcHY8vWrOMwC2llC0lKkm4NQQKkqdduTvHoPzotlWFWth0oUUq7RsWAvOuQZ23mfAUIEU38KPNow6wsgKW53R1KEA/wBarPlMvik4zUkzNs4wKu2UkPKUQf4yT9aiwWe4vCq1IdWYOxJPz3+daJmGFw6nFOKsQLqI2J2BtSq5w0l06tXObGlk0arnNO7GfC+1c4nBOtOWcKI1bbmDq6giRPxpjyjHpGHaKjEtpufKPtWes8LBSkJbQDB7xtsf0DTviOHmy2gFOpSEBAIOm0bwLbyfImiQbYrqZwcUlGnfNHOeY1DF0iQs3G45zpBFj5fxeFJeNzk65SbBUhJuB4kK8AAZqzxIHEBKO8pKYgwIvy53sL9CByusrx+kXAPQ8xMxI2PrQcrk3wJUDcJlsdaNYVGnmfjVprLBzNWhgExzPrTxBJghqZXqEwoEeYFj8aSeI8EE4lyVElStQ2M6rgAedqbXMKOU1XwORJOLZcVcNkqIPPSJR8FQfIUNtxTbOGzAYb9nw7TP+7SAf825+ZNR4pwExMJF1k7C3L0rp7E6lCL94k+JH514nCJV3AJ1XWTzB3+O1Ybnb3MMYqhBUQkc7Cto9lfsxwj7TjmJb7UghIkqAmJJER1FIOK4b/Zn1zMIVKB1SZ0nxABj0pwyXjTEYJlKBKUm/d0mTb+K961XlTaoe0+CE8Uk2lJ9X1Qx8Vew/B9kf2XtGniO5Kipsq5JVIJAO0g2msIzDCrZcW04kocQSlSTuCOX51sTntkeautClgdUoHzBkVnXGucIxuLcxSBAc090xbSkAg/CmIzUkLZtNLH8p/sxXBpo4GwAW8SeST8/uaXnkixFNmS4RxhLaykjUtGowe6kkxPiR8AKHl4iCwq5IesmxAeZSEgKLfdWJIII2MJHMVxm+K7JkpICVKGlKQSTe3MA0AyjLlDErIKhrJ2JHlt4VbzvLSkpNyrqb3gxQb8TQUrC/CuFb0vuAlC1pDXaJBJShSlFRkbGAL1nzyVKWgIWpUKBFjNjf1/rTDlrqi2WgqCru90jYcj0O/e8ZohlfDBS7KwCE7EE3J3Ph4Gui3Kl9A5JR5L+Ddf0gKMpI97SNUedU/Z7hox5cfOltLilpUqY1J2A+IphGKJJaFgEzMgmf4evjPnUKMlUls6TPeKoO8n9RV5pxVhsKhkntm6Rpas8w6wQl5syIuoD61PgWkpHdMz0Mj5Vgi+LYWUlpcp3uJ+BFXsDxYmf3bim19CdJ+Isa5Z2lyhj+14MnGLKr/KGH2mpjGSSLtpIEXsVD6ik9w/rnV3O8zcfWFOd5emJi5AmJ+Mctr1Fg8tUpQkb3ieQuSfDrV/djRj6jDLDkcJdorspBUAQb/H9RNWeIOKUMtFphASkHVzJB/iKuR8qYzwQp9QW0oNNqEwSSRIumOcHY1k+YoCcSQ4SsJVDkHeFwpKelp+Ip3ZFRvtiW5tmi4LGodwjTrndU4mdUGNyItttVJ59Ew2SvqokwAN6M5HmGXu4YNoxLSNBUNLhCCBqOmAqJERtSjxtxCwiWMOsLP4lpukeAI3NIbXZpe54lPJuPn2MQtQAcaJu3ACgkWlCt5tMbGtHYzBvFNl1pwlLidMfwkDYj8JEmR5Vi2TolxSvnTDgUKS5CVFIWRMKIEzY2Ii+5p1YvC0Z0snlyGc9wyQVAKtOwkHbrtGx3pPxShYdImNxc1Nn7qwsocCkrFjqWpURvc0JWVXM/nSVch0x5Q90n5mu+38B8qrdoOYnzP2FddoOXypmyhP29ROtlRSQQlSVSPI2I9Qa81Hw9TXaXRI6+VQ+VTJQawDSklSVDvBV/h9KjOLOpRSSABJI3j8KU/zK+V6tvO9oorSQdSftH9K6wWUXBVOhJ1eK1dT4CLV5/JHbJxCvgU+LMIrUF94qCQNM9d79LH4UxsY5t3DtCApIABUATEbggeNr7VOOHf2ltSnCQtUkERZKgAEweURSK7iHcvfU0lQUlSZKVCxknl6U5ppqXAzhydRL3EDTZbdcmPwgX8ouPlSi6hKUgbT9qIZzj3HgAqEpmYFgKHrA0EmbeFr7U7HnlF9VFwltfdBHgnCIcx2ES57hdSVbfhOqD6pj1NbxxzkSnSh5povCAlSAQCdM6SJtF+XSvz7wu8E4zDkWIdR81AH5E1+nsmxR7IiUg3CSTz5WFyJozgpqmIwk4O0LfD3By1Nhbg0OEmUkWubRHICPhVjOeDH3AQ2W4VvIMjyJFqZTmxLbekJC1nSZlSUkBWraCRKYG0yKr55nKmAHQpJbCe8Lb+BPKOm3S8intRSoL707E7h32ZLbc1vlKUI90JuSIN55WNFuMmW0BC0JCL6DA8LG3MQRRjMc8AQqN4t/qUAPkaWOPcySnDICveWdQ9Dc/MfGr7I44thMcJ58igvkBYF9KXVEqgQn3j/n3k+NePcVj9qShJBbLagD1XIIv0gEUo4nGE1UU+U94T3dqTlmclR6ePo8YRb3W6GZ5La1LWtGidrX5wfKgbGCZSe0URIPP9bVN/62JQEKaBjn+V/lQXE5mt1UqI8ANh0qN3Ajj0kpSqS4HNtkAd0b7ETHpRnK1oGGfI/tNJBHQFNo87UjZZmxSAk3A8TMdPKr2HxcuLgwQEkeNiFW58qtpYee6XNdGTrtLkwPy+fk0zhvMQRomDpCo8CL/P61hWaAdu94ur/61VqWV4vSpDnWEny0k1kmIf1OLPVRPxJNabMuuSBeEO/W9657DrUyl/r9cqLcNNp1l5QCuzI0JIspwglJP8qANRH+Uc6qlZLdDPlHszdGCLyrOkaktwZINyFc5iYTFCzkTgP7wJbP/EW22fgpQPyo2xnDbqFKxWKfCpI0pdUlOnkQlEWvt4UqHL+0XDffkmCB70cyT5imIuuALVhriTLe3CHCUKcKNwZ1abE9CdpI5nxsou4MbXmLGbeVaC3ly0YJCjAW2SLfwrlJHTmfhQFrCpB7oF9+fw6RWRq8myfAWKdHofjlFdaprlSkda80Enug+tqaCHQPT1mpUK61x2ZG8x4fqa6JRAgDzuZ+NQzg3wzh+0UoD3REnluTHnTQ9GlQHIfMi1C8kb7NkADvLvHn7o+Aol2gQmD3usdelYOolvythUj1JCG1geCR8APuayTjHEhWOX/KQB6Db51o2KzDuqvEqHxmftWTYh3tXVuclKJHlNvlFN6CHlKT+iVbnFLu0XXGwYJ2q3geFtazJOg87jbr1ihb2I0JM8vvTeMx/cNEH3kABIHxV5xb1munOcFwbXq21yj90BfZ/wAMl7NG2iCOzUVKtNm7+gJit/wGVhCjPeE29azXgElhWJfaZQ48VaVKW4UwkgHQmEqE2BJPUVpmT5up5lLhQUKVuk30wSN+cxI8IrTxS3RMPa0rBmMyheI3Q41qM7xoP8Q70lznaBbnSxw/w87+1OPvvpUeTQ0nuaSIcQoEpUFTeb1pCVc6G49YmYE7TF48+lG2nJgbEAKWgCACdv8AKZ+1I3tKzDXjCgGUtoCB5xKvmaPcQZyMK608RKQskjqNChb10/Cs2zLMu1dUvmolV55mefnSmonxtPQ+j4fN5ZdVSO4ma9+4r1kSAQDtf5b9K8BtHSkj1aaI8RhgAPGfrVUo6VcfmBNQDaa4E4pnEwKc8iyxl7CJ7UHUVKAVN06eaRvzpHfciPGnTg96UaZ2Ej/USSfp8KNinsdmX6hhWpisd83YTS32bSU6gSDud/cgah5+NZG0uACa1l4KVqkCJtvt1PrWacRJSnErCYjnG0kXo2LO5ypmH6h6XDTY1kg/5KLi59aZ8Pl6kspBMJBNxbn3zPiQkeSBQLJMuU+6Akd1JBUel7fStGxeBAaUAmYQYG52p2J5+X0CUcOoThXFFKdSuYEcxcRTFlWFCGUAC+m3qf6gVWxCf/5kiInQmOm0/rwq8HYWR/ClPxO1WSoqyzmrSV4VaEnZMeqbk/WkvskhMTf0B+QgU8BACQmNxfqdVvp9aQVuRbn4xWX6hHlMJjohSQD3bH412cYroB41wlQFeyTTfXRc7Dk85q5leFDrqUciZPoJ/L1oeG/1+VMvCWGIStyBJlKf+4j6ehoOfJsg2ShkYABg+8efIDpfao8YkNpk7mwG+9V2cSIgnv8Ar8PSquJe7xm8CZ6DnWEkE7AfFWM0MKj+E/FXdT9SfSkHDL5bRRfjHMSVpT175E+YRPpJ9aD4adzWxhWzDf2M6GG/UJ/R7mb/AHPOmxnCKfbw7aCUkJIUegTAP2pRdRqIB5qH1p24d4hbacUlwQIIComIVYkevyoM+oo0s0Vl1aU+hoyPCfsqClowk+8CZk2nV42FGuGPaBhnHDhioNvN90BVkqAH4Vbem9JeY8TNoa0MkqUecHnub7k1nnEOAUy6NVlKAUfAn8qPgk06GPVcMY4k4pJ/6P1V2youD9vjzoTj1kzWEcP+1bH4RISh0OIAgJdGqPJVlfOibXtuxgPfZwy/NKx9Fin9x5rjscuMMlUtnWf7uVgC+wuPWs/aAMgi/Q/enL2c8TYjNcY8cRoDDbRSGUJ0ol06b7k90KuTQl7hotYlxAlSGgXCeqAoAT4kkCk9RG/JHpfRtXFJ4pP/AJnuWZSEJ1L1XEAJIHdIggkpO9UMzwyUL7mrSR+ICxva1j52piViUvIhKgFRBH3FBuInEpbibyPrSG52ekSivJ9gjEEkDyqs6qpX3pCf8oqspwi4NFKzlwVsSTqt0tuN6fsFwi4cKw4yqHezBKSY1dCk7AxAg9Kz8Pysg3tv9q0zIOMmiwht/uLQkJC9MpIAgG1wYtRsag/GZjZ55or3sKtp8/sDlZdj1d1QUkbFSimPOReswzB7985BkaiAeoBifXetd4j40ZbZIaXrUbACYvzJOwrHW2STAuSYA6mYApmGKMP08sw9frc2dKORUvoffZ9hT2SlRAK7eMAD5SR6mndawABuo7D7mqOU5YlhhCCPdET48z8av4JmSVddvKm1wjEZVxrfeaR4yf16VCydTxA/Esk+SAAPvVp0y9P8I+1VOFm9QW6SBJIST4kkn5/KpKh/DpBKl8k7eJ/IVn+MZ76knSIJ3860UYlsAIBBA61n+aNkvOaUhR1neOp2pDXrxQbF2B1g8q9TibX3/XOukoHP9dK+UBtRa+ix9JVvb9GnvLMWhTKOzNkJAKdynrbxJJ8azxa4Nj6X+1T4PHrQvUhWkj5+c2ils+H3Y0Sh/ecTy87/AF/KgWMxEyCTe0Dn6/raq6uItSbiFdR/Sh2Z4/Q0VyCdEo5TqsDHoaz1gkpU0WsTM1xAceWuTBVbyG3yrsY2BVIipA3a58vWth4k0kFw6mWG9vySHEnUlR5KFGhiUh7VAKRJjeZ3FUcuwSXUqSSAQZueUDqetHsnwiAYWnULDn3UgHUf/PUUvNeVL4I3zyT3N8l7DY3BIOsQCNgQokeEG00ocS5v+0vFWwAgDoBVF13eCY1H4VCBTK6L5M29fN/lnwVeuldedGuHeD3MWCtKkoQlWkkzMwDYDex8KZ2PZ9h27urUuB1CB8BJ+Zoig2hYZPZVnTGEy7UULBWtRccCZBIMJBIk6UiLRzNO3C7jT7LrzYCgtZSoH8SQNj5zPr4Vk+OzQJbLbKS22LJAFo3Us9STA8kmreS8VOYMy2ZSbKSTZQG3kfEUCWb25JS6NjS6H+oxyeN+SoN59wOnUTh3An/huSCnwBEyP1JrPs5QUOlvUFFFiRMTzAnptTfm/tKSW1aGlBZ6qBTP1t5UhMAqubk3J8edByxxdwNPTZdXJ+3mfRbK9qiWa9Nq4oBqPqjlprc+Ndrx4TZVulSiE22qqEdo6hMTJq0YKcqYrqsr02Fyj2T9gpZCvwj7Deo+CsD2mLSYlLcrPp7vzimfDYVIZWJuEqt6GfSufZxhdLK3bAqUAD/Kn8yfhWhjxqNJHjdRqJ525y7HCCo3sOhH1oggQKgwYJvNj+rVI+qxFMigDzbFaGXl89JA81WH1o1lGQEMtoKgAkXAiSTufjS7niFEIbO6nEAf8wM/L5Uy4XJ2UjuoTPW8eZio+SAi5lzLCCsgGNpvJ5VmGNfSVKKlESomR4k9BTNn2OKUKIXqCdz+GeSUD70iIzIDcH9c/GktYnJKhjDxZ//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s-IS"/>
          </a:p>
        </p:txBody>
      </p:sp>
      <p:sp>
        <p:nvSpPr>
          <p:cNvPr id="5" name="Rectangle 4"/>
          <p:cNvSpPr/>
          <p:nvPr/>
        </p:nvSpPr>
        <p:spPr>
          <a:xfrm>
            <a:off x="612775" y="1844824"/>
            <a:ext cx="7055569" cy="5847755"/>
          </a:xfrm>
          <a:prstGeom prst="rect">
            <a:avLst/>
          </a:prstGeom>
        </p:spPr>
        <p:txBody>
          <a:bodyPr wrap="square">
            <a:spAutoFit/>
          </a:bodyPr>
          <a:lstStyle/>
          <a:p>
            <a:pPr marL="285750" indent="-285750">
              <a:lnSpc>
                <a:spcPct val="150000"/>
              </a:lnSpc>
              <a:spcAft>
                <a:spcPts val="0"/>
              </a:spcAft>
              <a:buFont typeface="Arial" panose="020B0604020202020204" pitchFamily="34" charset="0"/>
              <a:buChar char="•"/>
            </a:pPr>
            <a:r>
              <a:rPr lang="en-GB" sz="2000" dirty="0" smtClean="0">
                <a:ea typeface="Times New Roman" panose="02020603050405020304" pitchFamily="18" charset="0"/>
              </a:rPr>
              <a:t>Volunteers play a key role</a:t>
            </a:r>
          </a:p>
          <a:p>
            <a:pPr marL="285750" indent="-285750">
              <a:lnSpc>
                <a:spcPct val="150000"/>
              </a:lnSpc>
              <a:spcAft>
                <a:spcPts val="0"/>
              </a:spcAft>
              <a:buFont typeface="Arial" panose="020B0604020202020204" pitchFamily="34" charset="0"/>
              <a:buChar char="•"/>
            </a:pPr>
            <a:r>
              <a:rPr lang="en-GB" sz="2000" dirty="0" smtClean="0">
                <a:ea typeface="Times New Roman" panose="02020603050405020304" pitchFamily="18" charset="0"/>
              </a:rPr>
              <a:t>Training and preparation is important</a:t>
            </a:r>
          </a:p>
          <a:p>
            <a:pPr marL="285750" indent="-285750">
              <a:lnSpc>
                <a:spcPct val="150000"/>
              </a:lnSpc>
              <a:spcAft>
                <a:spcPts val="0"/>
              </a:spcAft>
              <a:buFont typeface="Arial" panose="020B0604020202020204" pitchFamily="34" charset="0"/>
              <a:buChar char="•"/>
            </a:pPr>
            <a:r>
              <a:rPr lang="en-GB" sz="2000" dirty="0" smtClean="0">
                <a:ea typeface="Times New Roman" panose="02020603050405020304" pitchFamily="18" charset="0"/>
              </a:rPr>
              <a:t>The refugee family gets 3-5 support families</a:t>
            </a:r>
          </a:p>
          <a:p>
            <a:pPr marL="285750" indent="-285750">
              <a:lnSpc>
                <a:spcPct val="150000"/>
              </a:lnSpc>
              <a:spcAft>
                <a:spcPts val="0"/>
              </a:spcAft>
              <a:buFont typeface="Arial" panose="020B0604020202020204" pitchFamily="34" charset="0"/>
              <a:buChar char="•"/>
            </a:pPr>
            <a:r>
              <a:rPr lang="en-GB" sz="2000" dirty="0" smtClean="0">
                <a:ea typeface="Times New Roman" panose="02020603050405020304" pitchFamily="18" charset="0"/>
              </a:rPr>
              <a:t>The volunteer manager supports the volunteer support families during the 12 month program</a:t>
            </a:r>
          </a:p>
          <a:p>
            <a:pPr marL="285750" indent="-285750">
              <a:lnSpc>
                <a:spcPct val="150000"/>
              </a:lnSpc>
              <a:spcAft>
                <a:spcPts val="0"/>
              </a:spcAft>
              <a:buFont typeface="Arial" panose="020B0604020202020204" pitchFamily="34" charset="0"/>
              <a:buChar char="•"/>
            </a:pPr>
            <a:r>
              <a:rPr lang="en-GB" sz="2000" dirty="0" smtClean="0">
                <a:ea typeface="Times New Roman" panose="02020603050405020304" pitchFamily="18" charset="0"/>
              </a:rPr>
              <a:t>Language knowledge is not necessary but patience is</a:t>
            </a:r>
          </a:p>
          <a:p>
            <a:pPr marL="285750" indent="-285750">
              <a:lnSpc>
                <a:spcPct val="150000"/>
              </a:lnSpc>
              <a:spcAft>
                <a:spcPts val="0"/>
              </a:spcAft>
              <a:buFont typeface="Arial" panose="020B0604020202020204" pitchFamily="34" charset="0"/>
              <a:buChar char="•"/>
            </a:pPr>
            <a:r>
              <a:rPr lang="en-GB" sz="2000" dirty="0" smtClean="0">
                <a:ea typeface="Times New Roman" panose="02020603050405020304" pitchFamily="18" charset="0"/>
              </a:rPr>
              <a:t>Use technology to communicate and organize so the volunteers as a group give the best support</a:t>
            </a:r>
          </a:p>
          <a:p>
            <a:pPr marL="285750" indent="-285750">
              <a:lnSpc>
                <a:spcPct val="150000"/>
              </a:lnSpc>
              <a:spcAft>
                <a:spcPts val="0"/>
              </a:spcAft>
              <a:buFont typeface="Arial" panose="020B0604020202020204" pitchFamily="34" charset="0"/>
              <a:buChar char="•"/>
            </a:pPr>
            <a:r>
              <a:rPr lang="en-GB" sz="2000" dirty="0" smtClean="0">
                <a:ea typeface="Times New Roman" panose="02020603050405020304" pitchFamily="18" charset="0"/>
              </a:rPr>
              <a:t>Confidentiality</a:t>
            </a:r>
          </a:p>
          <a:p>
            <a:pPr marL="285750" indent="-285750">
              <a:lnSpc>
                <a:spcPct val="150000"/>
              </a:lnSpc>
              <a:spcAft>
                <a:spcPts val="0"/>
              </a:spcAft>
              <a:buFont typeface="Arial" panose="020B0604020202020204" pitchFamily="34" charset="0"/>
              <a:buChar char="•"/>
            </a:pPr>
            <a:endParaRPr lang="en-GB" sz="2000" dirty="0" smtClean="0">
              <a:ea typeface="Times New Roman" panose="02020603050405020304" pitchFamily="18" charset="0"/>
            </a:endParaRPr>
          </a:p>
          <a:p>
            <a:pPr marL="285750" indent="-285750">
              <a:lnSpc>
                <a:spcPct val="150000"/>
              </a:lnSpc>
              <a:spcAft>
                <a:spcPts val="0"/>
              </a:spcAft>
              <a:buFont typeface="Arial" panose="020B0604020202020204" pitchFamily="34" charset="0"/>
              <a:buChar char="•"/>
            </a:pPr>
            <a:endParaRPr lang="en-GB" sz="2000" dirty="0" smtClean="0">
              <a:ea typeface="Times New Roman" panose="02020603050405020304" pitchFamily="18" charset="0"/>
            </a:endParaRPr>
          </a:p>
          <a:p>
            <a:pPr marL="285750" indent="-285750">
              <a:lnSpc>
                <a:spcPct val="150000"/>
              </a:lnSpc>
              <a:spcAft>
                <a:spcPts val="0"/>
              </a:spcAft>
              <a:buFont typeface="Arial" panose="020B0604020202020204" pitchFamily="34" charset="0"/>
              <a:buChar char="•"/>
            </a:pPr>
            <a:endParaRPr lang="en-GB" sz="2000" dirty="0" smtClean="0">
              <a:effectLst/>
              <a:ea typeface="Times New Roman" panose="02020603050405020304" pitchFamily="18" charset="0"/>
            </a:endParaRPr>
          </a:p>
          <a:p>
            <a:pPr>
              <a:spcAft>
                <a:spcPts val="0"/>
              </a:spcAft>
            </a:pPr>
            <a:endParaRPr lang="en-GB" sz="1400" dirty="0">
              <a:effectLst/>
              <a:ea typeface="Times New Roman" panose="02020603050405020304" pitchFamily="18" charset="0"/>
            </a:endParaRPr>
          </a:p>
        </p:txBody>
      </p:sp>
    </p:spTree>
    <p:extLst>
      <p:ext uri="{BB962C8B-B14F-4D97-AF65-F5344CB8AC3E}">
        <p14:creationId xmlns:p14="http://schemas.microsoft.com/office/powerpoint/2010/main" xmlns="" val="22679908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764704"/>
            <a:ext cx="7772400" cy="936104"/>
          </a:xfrm>
        </p:spPr>
        <p:txBody>
          <a:bodyPr>
            <a:normAutofit fontScale="90000"/>
          </a:bodyPr>
          <a:lstStyle/>
          <a:p>
            <a:pPr algn="l"/>
            <a:r>
              <a:rPr lang="is-IS" sz="3600" b="1" dirty="0" smtClean="0">
                <a:solidFill>
                  <a:schemeClr val="bg1">
                    <a:lumMod val="50000"/>
                  </a:schemeClr>
                </a:solidFill>
              </a:rPr>
              <a:t>The Refugees</a:t>
            </a:r>
            <a:br>
              <a:rPr lang="is-IS" sz="3600" b="1" dirty="0" smtClean="0">
                <a:solidFill>
                  <a:schemeClr val="bg1">
                    <a:lumMod val="50000"/>
                  </a:schemeClr>
                </a:solidFill>
              </a:rPr>
            </a:br>
            <a:endParaRPr lang="is-IS" sz="3600" b="1" dirty="0">
              <a:solidFill>
                <a:schemeClr val="bg1">
                  <a:lumMod val="50000"/>
                </a:schemeClr>
              </a:solidFill>
            </a:endParaRPr>
          </a:p>
        </p:txBody>
      </p:sp>
      <p:pic>
        <p:nvPicPr>
          <p:cNvPr id="4" name="Picture 3" descr="Raudikrossinn_fanamerki.jpg"/>
          <p:cNvPicPr>
            <a:picLocks noChangeAspect="1"/>
          </p:cNvPicPr>
          <p:nvPr/>
        </p:nvPicPr>
        <p:blipFill>
          <a:blip r:embed="rId3" cstate="print"/>
          <a:stretch>
            <a:fillRect/>
          </a:stretch>
        </p:blipFill>
        <p:spPr>
          <a:xfrm>
            <a:off x="7884368" y="260648"/>
            <a:ext cx="836712" cy="836712"/>
          </a:xfrm>
          <a:prstGeom prst="rect">
            <a:avLst/>
          </a:prstGeom>
        </p:spPr>
      </p:pic>
      <p:sp>
        <p:nvSpPr>
          <p:cNvPr id="6" name="Minus 5"/>
          <p:cNvSpPr/>
          <p:nvPr/>
        </p:nvSpPr>
        <p:spPr>
          <a:xfrm flipV="1">
            <a:off x="1475656" y="1268760"/>
            <a:ext cx="8568952" cy="72008"/>
          </a:xfrm>
          <a:prstGeom prst="mathMinus">
            <a:avLst/>
          </a:prstGeom>
          <a:solidFill>
            <a:srgbClr val="000000">
              <a:alpha val="60000"/>
            </a:srgbClr>
          </a:solidFill>
          <a:ln>
            <a:solidFill>
              <a:srgbClr val="00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3" name="AutoShape 2" descr="data:image/jpeg;base64,/9j/4AAQSkZJRgABAQAAAQABAAD/2wCEAAkGBhQSERUUExQWFRQWGB8aGRgYFxYaHBsaFxgXHxcYGBgaHiYfHBojGhoYHy8gIycpLCwtFx8xNTAqNSYrLCkBCQoKDgwOGg8PGiwkHyQsKioqLCosKiksLCwsLiwpLSwpKiwpLCwsLC4sLCwpLCwpKSwpLCksLCwsLCksLCwsLP/AABEIAKAA8AMBIgACEQEDEQH/xAAcAAACAwEBAQEAAAAAAAAAAAAFBgMEBwIBAAj/xABFEAABAwIEAwUGAwUFBwUBAAABAgMRACEEBRIxBkFREyJhcYEHMpGhscFC4fAUI1Ji0TNDRHKCFVNjkrLC8RY0g5OiJP/EABoBAAIDAQEAAAAAAAAAAAAAAAMEAQIFAAb/xAAqEQACAgEEAQQBAwUAAAAAAAAAAQIRAwQSITEiBRNBUWEycZEUFaHB8P/aAAwDAQACEQMRAD8AnyvAoGNd7ontlXjkUpP3o/wk2OwSOgT/ANCaz/DcXtf7QDuooaLgUSpJFtCQZieYrQ+H8bhEpKWcShcmf7RM2EWBg7AcqSyuopV9Box5/kCYLBuOIdeClLdQ6sDUZBSFqBbA5CAIHWiGHxAWkKGx+R5g+INqMNIw7GvTCNRKl7mTNz8elL2bOow7qHAf3OIuegVAOsDoQb/GpW5drhl4yS4TLikTS3xIw8rSpt5xoAwsJjad/SmBnFJX7qgfIj6b19iGQoVfoK+UB8L7OUugFzEvOgibrMH0qXh3g/DJxjqCiEsqRBKlCdTa1d+8RIFFMhxpZX2Sz3FHuE8lH8PlRfLMIyHnnliVKWIk2GgaZjrvQIxnJtNlWkukGnswSgjuqUCJlICo9Jn1FUc9y9nHsLaCwVbpIspCh7qoN036ivcTjUK5+V9vLpVbLsdrx2kpHcYUQobkKW1uOo08qvPAox3J8opK0+S37PuIlYhgtvf+4YOhzxgkBXrB+FNYFLrObht1TekAajcC5JE39Z+NEcDnCXAdJEpMEdCRMEHnTkLlFMWlwwiRXKiJqPt6q4vE6QFGwBv5eFX2spuIMyx6A4lJEr5eAlM7+B2EmKJBcgEdBHrSvn2YIK2lC5JgklSRB2J+fj5Wo3lmPQ6lJbVrTAuDOwvJ8yaqu6LBGo31iCNWm2/Txr5/FJSO8Ym3rUGNdSEgEAlXdSDzO8T0tPpUnWIfEvG/ZknDr1BKpXa4vcQZtsDOxBsdqQsbxI3iAvtEqbUptXukaVqA7sgkWnrJ5zTvxlgsXiFQ33WgFalEFtFiqNZ3VcmAN48azrNuH3W0KUQVNoIlR1DUFahKUkBUAyfAjxFL5N1l41Rbw+ROpSgtrS4pCCo6TslHdV4qm+0yCKfOGs3WypAcSChVgUCR7vdPVBsLbXnlSBlDjGqC4pAVbunvAKEEybETMjY0cxEsoCG1JcMBRV2gMpOmyhIggyYkkUFOuUWfJrGVudwT+IySDBJvvYT/AEFEkmZ86y3JM+WEDUqNUk3kiJsAd4IJg1omQkFkG9ySZmZ2i/TamcWRSKSVEWY/2iR/MPkk1ITVfGKl4DoT8kgfepVGmV0DPiquFqsT4fQV4VeI+IrhxVjBHx6kf1qSp1Ua6kKf1BqNSD4/BX9K44/P2crAedSWWylLikj92R7qjAlB8qiyfLmn3gkJKCO9IUTZJ2gj70bx5Hb4gEmzx2E7wfvUOUOBOKCibdnGx3vyFZNuuB/aqTGbN81R2pbcViVK0glLZSECZ6x60zZ3w807hezUCUoSNNzKYiII5xFKSEYd3GKLmgjs0wVGIIm14vTy/jELYWErSrufhUk8h0JqZ7tsW2ykUraFHNOCsOzPZqfRF/3Y1j1HWL1RRluKSlakYruo0z2iT+LVHu6o907gU9qydtXec7wgyCe76p25m5q3ly8M0iU9i1qMEyhOognnaRe1E09TTTuyuRuPJnbT2LI77bbrcwVoIITtfumbTNwKYMTi3EsBSGtSoukriP10qpi+MMNhk4oKUFqLyyEogyCEwZ2A9TQhOdreYaPeQtxEi5EEkxPpFWipJuw0JxaJTnL6W+0cw/4o0pN78/KnXgtoOJ/aNKkqKezhX8MpURHmN6zzF459sFu2lMd8gzPXUd/hV/hT2sNNuFl+zY2cSn8VpKhPu7iwPKuyqTjwXyOKXY4Zi9++X/m+woZk7gaxQ7aQCqUqBsZ1WUDzEmg2bYztMQ45hsYFBfe06NQFtt9QECdq7zL9rbaSXm2ltqjStKtNzdJv1HhXY5baTBNxkjXsFiQ4NSbjl864xIQs6FCQefKRyMHekHhnHl5aUKdc7QQYCyEqSPAc45c96Y1PH9odSqwiUXvqGknn1G8c6bFaoVM7LrixhzLbbQVAUAFKn3ZOwTeQNz1tFWeFG1oZ1BSQ7MFuUgEAciD3VdLdAZ5R8XcQAOBKwnWLWBkk+BvYUnYl7tHNLVlbxMG2wttPyHnSrdTGFj3xNdwubFadzEwQQJSeip/X1q+p5W5UfgPrFZjwzjC6+pSVrDoTC0qUoiEkWKJuJ2Ig3q7g8yw2KcUTjX0HVBYLxRpUJskKAKkmNt/oDRdiM4SjKrCPEXF5YxBQVqDRR74QhyHQUnY/h0E26ikJ/NGFYZ9tanVvkK0KOkJ3594wIklMbqO9qN4/h9OICyHEwg6u0IPaQkp7pO2yiL9D0pNxLzSFLSpHOAQRIiJ2J1WtPrahylJB4o9azJOkIUdKIISQ2hSkgqJ96UyYi/pXwy0aF6SpStQCYgCJvrTJgVWexoWAJVKduYA5CNhuTb+KpHWiAYUUixKRqvbfrzNKSsKqGzDZO+nD6gzCA4e93QFEmLajJSCAIJ5mtU4dxc4ZtS1yoi5JA9OVhWO5Hxg6lpTWshEQJEiJiL7TvabppvQcHjWUNuNjtYhJTfbkowJB6Gr4JJTJyJ7R+dWzYqLXUFRR6mT5VEcfhh/eMD/W0PvSBieE0ulDbiQUMo0N2/DJP1JvXyfZ/hx/dj4U/YuPauI8In/E4cf/ADNf1qFfF+CH+LY/+1H2NJo4EY/3afhXQ4KYH4E/CptkDWvjnAj/ABbP/N/SoF+0LLx/im//ANH/ALaXRwgyPwD4V9/6Wa/gHwrrZ1GXdsoKUV67nvG8k2uT6CiORYB11wLbaUtASZITaZHPafCnjL+Gi53sUoQf7pB7scgtX4o6CBTM0EoSEoASkWAAAA9BS22xjcIJylYcGpp1IOoGOgkhQ8PD+lWk4AJP9mbzGpItzF4n5703vKqHHvltlakxqSkkTsTyEeJtVXB9WWg05fuAeOsixGKaShl4JG5bVCdXRWre3TaszzzhnE4RAW8UFMxqSoEAnkREiaZneOHFKKghIUrc3J+fKgHEmYLdaOtRI/PlQ8WZR8UbuT0ZLFLJJ8pWKr75I08unWZpgw/FnaNJaeJSpACUOgTYCAlY3tyUKVtU10kWp5pPs81FuI1/7S7Mann+0SbpSlWoq/oPE0tZnjy68p0gJK1EwNh0HwqLRUqsAvsi7oPZgxq5T0moSomU9xLh8WU3Eg9RTXkPFuKfUnDrWXUGICxOkJmVBViITNrztak7Dqm1r018BMPLecThezU5A7i7d0TqUHJERzHRU8ql06sqjQcDgNakoIBRsYlKvMKF58qLLyIpSrRisSgpMEFzXYiQQlWoxE2Mc6gy9oofBKmwgE3LiJ2t+KjKyg9pdB7T/iJ/mtHL3vHapo5sQs/yjEKxRCl6u0QVIcKQgnTpBBSPdO9RYHJH2W1LShGvWAZUDYzPemN4tNGuKMxZ7VLOlYeDZgggpAN9JNpMAkQOd6AlhvSD2oNr94ar3I2n1paSW41MKexNoM8K4JSMa84qJKEJJG2pckx1gJT8RRvP04ZDiS6xrJ7wWAkkEdZgk86CcO8YslScM006p5sK1DQmSREqEqEgR57UUzbFpdspp9CtpLewM6rJm9xRUuBDI7kyk5gsOtnT2ym1L741DkVERcbG0jwFLy8pQvuEpPfF0jfUbnlaizOHC0I1LDZDYEqS4LgpO5EAmT86A/tul1xWsQlwKUrke/GoWuI5eNAywbaohNBjMfZ6XFnsyhIAFgNMmJmwIHMG196XM3YXhytp/vQklG8dAZBFx5Uy4zi1K/7JQ7MjvFSiCFqBmI5RPlFA+KcX2qhOmIPjv1/812VKK6IjyfcL5UtSVLShDqBCVJKgVd640bGfI7itRyPImWUdqhKkd3TCgoK3k6rnUdr+d6S/Z812eIaSFG5Ft/wnkfLetQzJrU2pIMSIkVOJKS3UTKXwDlHv/wCkfMqqauFphw+AA+Q/OpImj2Uo5Ka5IruvDViCJQqMpqc1GquIB6Xa9DxoJh+J8Or+9Rc2v+VWVZyyD/at/wDOn+tCCuLXaLOYZilpJW4YQBJN7XA2HnS7xHxSkYRTqFWKP3cTdSiUJM7WhSvVPSmPKsSziXOzDgUIOrSoSBG88qQPa8G2C0y17ple+42E8t5v4USCKSfwWMFw6w8206O1SHEgwCkiSO9BIneaMZnwWyrCOIaSe0gHUSSbb+G14HSkrh7i11jCtgoQtGpWgkkKEG4J8ztvcUQXx1iXh2bYDeq3ckqM8pP2qjlhj8cm9i/rMyi3Lx/L4ozV1spWpJ3SSD5gwa6aNWM8a04h1IMwsietUm1Xq6fBh5UlJpFiizPEATh1MFpBSoGTKgZ5KmYkbC3OhANRu1YGchXztRXhziJzCEqbiTYyJ7t5T6zQbVt5162TPr9K6yT9AtYJ95ttbbCilQC0qCW4KVAEX1faqGIz1LRKQCtQsYKQAfAmZIPgaE8Ke0J1GVLw6AVvo1NtJSCVlKwSCAAT3ZUPhQHDZogSFnQRulQIIJ3BTuKrlyySpGp6Xo9Pnk/efXxdFvMc6IxPbOQlChoVpEwnbUflMAC1XMbgcI2kunENEbwlaVE+AQDM+lBsVmjJBBVqHgkn6ir/AAJ7PEZgta0OBCG7EFJJkxB3AjfnyNLxuX6jS1uPFja9qS29fLr8gnKHnP2lWLTZRsmQbJgDkRyEUyjiV4HvOqSb95JIvyKgZBEx42p1T7JkBOkPq1dezGn4TPzpC4syZeDfDbmm41JINiJiRPQzUNzXLD4Yen5ouC7r8ph3CZhjkISQ6FJMhEBBAgwEkkbgWIPzoZxfhFKCylAkxBiBYkqJ2AtHSh/A/ESEOhp8qW28koICgNLzZgLuYgtlJJ6gdDRXOs/GHebsVoSSEStIKypMWVyiSJtJFN7U0eTmnGTX0C8GhlGGRqJUVLTOkhUnmmJgbkGquNb/AH69B7uhZ2A70qATba1E1YptY1JZKQVEFOtC7gApKSBYXNqG5lgwtJUlkpcPdkqB5wkGN5FyarONsrHgduCmHi+0VGW0FeiwjZQJn151oLzwNqzLgl1vDvJcd/dkoVqJUSNao90XG808tZ4ytKi24lZT0N5UYSLjmefK9cqiTFNukTYrDOkOqaRqUPcBMAkCBc8ppPXwhmi9S1Khe4h8p9AhPd6Vo4zhhMJLqJFtxyrpjStWtK9QvsQdwKHKCl8j2LLkwJ+K5+WhS4exzxQUYlKkvIMGRGociOvpRYqo5mARoUVxpSCSegSJJHpSyxiQpAVyKQfQgGiJUhXJLe3KqssE1wa8DwIkEHnY/CocRi0oBJ5An4CpBn5vazDnqVE87fIU8YTJ0LQldwFCYIApf4cyZAWpS1WSoaAFD3huSmnIYvoRUKIWeRy7KH+2zgHAG06u0G5O1yOQn4UpcUZ4rGP61jSQkJAk2ievjPxplzxjUplwwoBYSR8x9YpKzlMOuBKAkBah47mui2CZY4dWv9pabELSt1AKDcKlQBkeAJuK1XjVLOXYda8O2hDyiEJUBcTMxPQSbUtezbhrs2xjioBySGhyAFio9STIHlNG+LME7jmlJWpKEp7yYvKgDvPL+tKyzwU6GY5JKDjZjWubnma9b3rhO1eoN6aFy0K5XXGqvCamyKIztV7I8B2+IZZBguuJRMTGtQExzsdqodauZS4pLgKLLkaVXlJvceNt+VVbpBIR3SSP03luGy3KkBpDjbavxKUoFxZ/mVv6WA6UV04LGQooYfMW1oQsx4ahNfm7DcOuLIU5qOq5JMm/nc0Sy7BYrDqK2FKAT3onePDlQ/cZoQ0uJ+NtP7LXFftDU805hWsKxh2SoSEJAUQkyJIEcugohwdxiMuwqlBJK3ItvtJkDYe9Ek+lZ9jWHH8S5oQpRJKyEpJtYqMDkJNO+BaS32TSxKloVIPjHd8wBUZJviiuGo5JxaTXX+Qux7a8SFalIBR5pPygfWpuKOKsvx5ZexaV9kGyJQTqSvVaI3Ebg0KPDbZtoOqfdgzy8YjxoTmGFjXh2klWoaNETqXAKYG8yflVdzVDE3Cm9quvjgW8oKXELaFnB+9aV/M2lWpJ/wAyZPmgdTTItKHmcOglUIRc6Qbk7kQRz6U78G+wcNhDuLeV2kEltuIBUkiCszJAJ2G/M0ZxHsgbbZCcM6sqTsHCkz4SkCDTBjszfDYNLSNCFEAqKyYAuQkWAiBCakdWqI1TcHY8vWrOMwC2llC0lKkm4NQQKkqdduTvHoPzotlWFWth0oUUq7RsWAvOuQZ23mfAUIEU38KPNow6wsgKW53R1KEA/wBarPlMvik4zUkzNs4wKu2UkPKUQf4yT9aiwWe4vCq1IdWYOxJPz3+daJmGFw6nFOKsQLqI2J2BtSq5w0l06tXObGlk0arnNO7GfC+1c4nBOtOWcKI1bbmDq6giRPxpjyjHpGHaKjEtpufKPtWes8LBSkJbQDB7xtsf0DTviOHmy2gFOpSEBAIOm0bwLbyfImiQbYrqZwcUlGnfNHOeY1DF0iQs3G45zpBFj5fxeFJeNzk65SbBUhJuB4kK8AAZqzxIHEBKO8pKYgwIvy53sL9CByusrx+kXAPQ8xMxI2PrQcrk3wJUDcJlsdaNYVGnmfjVprLBzNWhgExzPrTxBJghqZXqEwoEeYFj8aSeI8EE4lyVElStQ2M6rgAedqbXMKOU1XwORJOLZcVcNkqIPPSJR8FQfIUNtxTbOGzAYb9nw7TP+7SAf825+ZNR4pwExMJF1k7C3L0rp7E6lCL94k+JH514nCJV3AJ1XWTzB3+O1Ybnb3MMYqhBUQkc7Cto9lfsxwj7TjmJb7UghIkqAmJJER1FIOK4b/Zn1zMIVKB1SZ0nxABj0pwyXjTEYJlKBKUm/d0mTb+K961XlTaoe0+CE8Uk2lJ9X1Qx8Vew/B9kf2XtGniO5Kipsq5JVIJAO0g2msIzDCrZcW04kocQSlSTuCOX51sTntkeautClgdUoHzBkVnXGucIxuLcxSBAc090xbSkAg/CmIzUkLZtNLH8p/sxXBpo4GwAW8SeST8/uaXnkixFNmS4RxhLaykjUtGowe6kkxPiR8AKHl4iCwq5IesmxAeZSEgKLfdWJIII2MJHMVxm+K7JkpICVKGlKQSTe3MA0AyjLlDErIKhrJ2JHlt4VbzvLSkpNyrqb3gxQb8TQUrC/CuFb0vuAlC1pDXaJBJShSlFRkbGAL1nzyVKWgIWpUKBFjNjf1/rTDlrqi2WgqCru90jYcj0O/e8ZohlfDBS7KwCE7EE3J3Ph4Gui3Kl9A5JR5L+Ddf0gKMpI97SNUedU/Z7hox5cfOltLilpUqY1J2A+IphGKJJaFgEzMgmf4evjPnUKMlUls6TPeKoO8n9RV5pxVhsKhkntm6Rpas8w6wQl5syIuoD61PgWkpHdMz0Mj5Vgi+LYWUlpcp3uJ+BFXsDxYmf3bim19CdJ+Isa5Z2lyhj+14MnGLKr/KGH2mpjGSSLtpIEXsVD6ik9w/rnV3O8zcfWFOd5emJi5AmJ+Mctr1Fg8tUpQkb3ieQuSfDrV/djRj6jDLDkcJdorspBUAQb/H9RNWeIOKUMtFphASkHVzJB/iKuR8qYzwQp9QW0oNNqEwSSRIumOcHY1k+YoCcSQ4SsJVDkHeFwpKelp+Ip3ZFRvtiW5tmi4LGodwjTrndU4mdUGNyItttVJ59Ew2SvqokwAN6M5HmGXu4YNoxLSNBUNLhCCBqOmAqJERtSjxtxCwiWMOsLP4lpukeAI3NIbXZpe54lPJuPn2MQtQAcaJu3ACgkWlCt5tMbGtHYzBvFNl1pwlLidMfwkDYj8JEmR5Vi2TolxSvnTDgUKS5CVFIWRMKIEzY2Ii+5p1YvC0Z0snlyGc9wyQVAKtOwkHbrtGx3pPxShYdImNxc1Nn7qwsocCkrFjqWpURvc0JWVXM/nSVch0x5Q90n5mu+38B8qrdoOYnzP2FddoOXypmyhP29ROtlRSQQlSVSPI2I9Qa81Hw9TXaXRI6+VQ+VTJQawDSklSVDvBV/h9KjOLOpRSSABJI3j8KU/zK+V6tvO9oorSQdSftH9K6wWUXBVOhJ1eK1dT4CLV5/JHbJxCvgU+LMIrUF94qCQNM9d79LH4UxsY5t3DtCApIABUATEbggeNr7VOOHf2ltSnCQtUkERZKgAEweURSK7iHcvfU0lQUlSZKVCxknl6U5ppqXAzhydRL3EDTZbdcmPwgX8ouPlSi6hKUgbT9qIZzj3HgAqEpmYFgKHrA0EmbeFr7U7HnlF9VFwltfdBHgnCIcx2ES57hdSVbfhOqD6pj1NbxxzkSnSh5povCAlSAQCdM6SJtF+XSvz7wu8E4zDkWIdR81AH5E1+nsmxR7IiUg3CSTz5WFyJozgpqmIwk4O0LfD3By1Nhbg0OEmUkWubRHICPhVjOeDH3AQ2W4VvIMjyJFqZTmxLbekJC1nSZlSUkBWraCRKYG0yKr55nKmAHQpJbCe8Lb+BPKOm3S8intRSoL707E7h32ZLbc1vlKUI90JuSIN55WNFuMmW0BC0JCL6DA8LG3MQRRjMc8AQqN4t/qUAPkaWOPcySnDICveWdQ9Dc/MfGr7I44thMcJ58igvkBYF9KXVEqgQn3j/n3k+NePcVj9qShJBbLagD1XIIv0gEUo4nGE1UU+U94T3dqTlmclR6ePo8YRb3W6GZ5La1LWtGidrX5wfKgbGCZSe0URIPP9bVN/62JQEKaBjn+V/lQXE5mt1UqI8ANh0qN3Ajj0kpSqS4HNtkAd0b7ETHpRnK1oGGfI/tNJBHQFNo87UjZZmxSAk3A8TMdPKr2HxcuLgwQEkeNiFW58qtpYee6XNdGTrtLkwPy+fk0zhvMQRomDpCo8CL/P61hWaAdu94ur/61VqWV4vSpDnWEny0k1kmIf1OLPVRPxJNabMuuSBeEO/W9657DrUyl/r9cqLcNNp1l5QCuzI0JIspwglJP8qANRH+Uc6qlZLdDPlHszdGCLyrOkaktwZINyFc5iYTFCzkTgP7wJbP/EW22fgpQPyo2xnDbqFKxWKfCpI0pdUlOnkQlEWvt4UqHL+0XDffkmCB70cyT5imIuuALVhriTLe3CHCUKcKNwZ1abE9CdpI5nxsou4MbXmLGbeVaC3ly0YJCjAW2SLfwrlJHTmfhQFrCpB7oF9+fw6RWRq8myfAWKdHofjlFdaprlSkda80Enug+tqaCHQPT1mpUK61x2ZG8x4fqa6JRAgDzuZ+NQzg3wzh+0UoD3REnluTHnTQ9GlQHIfMi1C8kb7NkADvLvHn7o+Aol2gQmD3usdelYOolvythUj1JCG1geCR8APuayTjHEhWOX/KQB6Db51o2KzDuqvEqHxmftWTYh3tXVuclKJHlNvlFN6CHlKT+iVbnFLu0XXGwYJ2q3geFtazJOg87jbr1ihb2I0JM8vvTeMx/cNEH3kABIHxV5xb1munOcFwbXq21yj90BfZ/wAMl7NG2iCOzUVKtNm7+gJit/wGVhCjPeE29azXgElhWJfaZQ48VaVKW4UwkgHQmEqE2BJPUVpmT5up5lLhQUKVuk30wSN+cxI8IrTxS3RMPa0rBmMyheI3Q41qM7xoP8Q70lznaBbnSxw/w87+1OPvvpUeTQ0nuaSIcQoEpUFTeb1pCVc6G49YmYE7TF48+lG2nJgbEAKWgCACdv8AKZ+1I3tKzDXjCgGUtoCB5xKvmaPcQZyMK608RKQskjqNChb10/Cs2zLMu1dUvmolV55mefnSmonxtPQ+j4fN5ZdVSO4ma9+4r1kSAQDtf5b9K8BtHSkj1aaI8RhgAPGfrVUo6VcfmBNQDaa4E4pnEwKc8iyxl7CJ7UHUVKAVN06eaRvzpHfciPGnTg96UaZ2Ej/USSfp8KNinsdmX6hhWpisd83YTS32bSU6gSDud/cgah5+NZG0uACa1l4KVqkCJtvt1PrWacRJSnErCYjnG0kXo2LO5ypmH6h6XDTY1kg/5KLi59aZ8Pl6kspBMJBNxbn3zPiQkeSBQLJMuU+6Akd1JBUel7fStGxeBAaUAmYQYG52p2J5+X0CUcOoThXFFKdSuYEcxcRTFlWFCGUAC+m3qf6gVWxCf/5kiInQmOm0/rwq8HYWR/ClPxO1WSoqyzmrSV4VaEnZMeqbk/WkvskhMTf0B+QgU8BACQmNxfqdVvp9aQVuRbn4xWX6hHlMJjohSQD3bH412cYroB41wlQFeyTTfXRc7Dk85q5leFDrqUciZPoJ/L1oeG/1+VMvCWGIStyBJlKf+4j6ehoOfJsg2ShkYABg+8efIDpfao8YkNpk7mwG+9V2cSIgnv8Ar8PSquJe7xm8CZ6DnWEkE7AfFWM0MKj+E/FXdT9SfSkHDL5bRRfjHMSVpT175E+YRPpJ9aD4adzWxhWzDf2M6GG/UJ/R7mb/AHPOmxnCKfbw7aCUkJIUegTAP2pRdRqIB5qH1p24d4hbacUlwQIIComIVYkevyoM+oo0s0Vl1aU+hoyPCfsqClowk+8CZk2nV42FGuGPaBhnHDhioNvN90BVkqAH4Vbem9JeY8TNoa0MkqUecHnub7k1nnEOAUy6NVlKAUfAn8qPgk06GPVcMY4k4pJ/6P1V2youD9vjzoTj1kzWEcP+1bH4RISh0OIAgJdGqPJVlfOibXtuxgPfZwy/NKx9Fin9x5rjscuMMlUtnWf7uVgC+wuPWs/aAMgi/Q/enL2c8TYjNcY8cRoDDbRSGUJ0ol06b7k90KuTQl7hotYlxAlSGgXCeqAoAT4kkCk9RG/JHpfRtXFJ4pP/AJnuWZSEJ1L1XEAJIHdIggkpO9UMzwyUL7mrSR+ICxva1j52piViUvIhKgFRBH3FBuInEpbibyPrSG52ekSivJ9gjEEkDyqs6qpX3pCf8oqspwi4NFKzlwVsSTqt0tuN6fsFwi4cKw4yqHezBKSY1dCk7AxAg9Kz8Pysg3tv9q0zIOMmiwht/uLQkJC9MpIAgG1wYtRsag/GZjZ55or3sKtp8/sDlZdj1d1QUkbFSimPOReswzB7985BkaiAeoBifXetd4j40ZbZIaXrUbACYvzJOwrHW2STAuSYA6mYApmGKMP08sw9frc2dKORUvoffZ9hT2SlRAK7eMAD5SR6mndawABuo7D7mqOU5YlhhCCPdET48z8av4JmSVddvKm1wjEZVxrfeaR4yf16VCydTxA/Esk+SAAPvVp0y9P8I+1VOFm9QW6SBJIST4kkn5/KpKh/DpBKl8k7eJ/IVn+MZ76knSIJ3860UYlsAIBBA61n+aNkvOaUhR1neOp2pDXrxQbF2B1g8q9TibX3/XOukoHP9dK+UBtRa+ix9JVvb9GnvLMWhTKOzNkJAKdynrbxJJ8azxa4Nj6X+1T4PHrQvUhWkj5+c2ils+H3Y0Sh/ecTy87/AF/KgWMxEyCTe0Dn6/raq6uItSbiFdR/Sh2Z4/Q0VyCdEo5TqsDHoaz1gkpU0WsTM1xAceWuTBVbyG3yrsY2BVIipA3a58vWth4k0kFw6mWG9vySHEnUlR5KFGhiUh7VAKRJjeZ3FUcuwSXUqSSAQZueUDqetHsnwiAYWnULDn3UgHUf/PUUvNeVL4I3zyT3N8l7DY3BIOsQCNgQokeEG00ocS5v+0vFWwAgDoBVF13eCY1H4VCBTK6L5M29fN/lnwVeuldedGuHeD3MWCtKkoQlWkkzMwDYDex8KZ2PZ9h27urUuB1CB8BJ+Zoig2hYZPZVnTGEy7UULBWtRccCZBIMJBIk6UiLRzNO3C7jT7LrzYCgtZSoH8SQNj5zPr4Vk+OzQJbLbKS22LJAFo3Us9STA8kmreS8VOYMy2ZSbKSTZQG3kfEUCWb25JS6NjS6H+oxyeN+SoN59wOnUTh3An/huSCnwBEyP1JrPs5QUOlvUFFFiRMTzAnptTfm/tKSW1aGlBZ6qBTP1t5UhMAqubk3J8edByxxdwNPTZdXJ+3mfRbK9qiWa9Nq4oBqPqjlprc+Ndrx4TZVulSiE22qqEdo6hMTJq0YKcqYrqsr02Fyj2T9gpZCvwj7Deo+CsD2mLSYlLcrPp7vzimfDYVIZWJuEqt6GfSufZxhdLK3bAqUAD/Kn8yfhWhjxqNJHjdRqJ525y7HCCo3sOhH1oggQKgwYJvNj+rVI+qxFMigDzbFaGXl89JA81WH1o1lGQEMtoKgAkXAiSTufjS7niFEIbO6nEAf8wM/L5Uy4XJ2UjuoTPW8eZio+SAi5lzLCCsgGNpvJ5VmGNfSVKKlESomR4k9BTNn2OKUKIXqCdz+GeSUD70iIzIDcH9c/GktYnJKhjDxZ//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s-IS"/>
          </a:p>
        </p:txBody>
      </p:sp>
      <p:sp>
        <p:nvSpPr>
          <p:cNvPr id="7" name="AutoShape 4" descr="data:image/jpeg;base64,/9j/4AAQSkZJRgABAQAAAQABAAD/2wCEAAkGBhQSERUUExQWFRQWGB8aGRgYFxYaHBsaFxgXHxcYGBgaHiYfHBojGhoYHy8gIycpLCwtFx8xNTAqNSYrLCkBCQoKDgwOGg8PGiwkHyQsKioqLCosKiksLCwsLiwpLSwpKiwpLCwsLC4sLCwpLCwpKSwpLCksLCwsLCksLCwsLP/AABEIAKAA8AMBIgACEQEDEQH/xAAcAAACAwEBAQEAAAAAAAAAAAAFBgMEBwIBAAj/xABFEAABAwIEAwUGAwUFBwUBAAABAgMRACEEBRIxBkFREyJhcYEHMpGhscFC4fAUI1Ji0TNDRHKCFVNjkrLC8RY0g5OiJP/EABoBAAIDAQEAAAAAAAAAAAAAAAMEAQIFAAb/xAAqEQACAgEEAQQBAwUAAAAAAAAAAQIRAwQSITEiBRNBUWEycZEUFaHB8P/aAAwDAQACEQMRAD8AnyvAoGNd7ontlXjkUpP3o/wk2OwSOgT/ANCaz/DcXtf7QDuooaLgUSpJFtCQZieYrQ+H8bhEpKWcShcmf7RM2EWBg7AcqSyuopV9Box5/kCYLBuOIdeClLdQ6sDUZBSFqBbA5CAIHWiGHxAWkKGx+R5g+INqMNIw7GvTCNRKl7mTNz8elL2bOow7qHAf3OIuegVAOsDoQb/GpW5drhl4yS4TLikTS3xIw8rSpt5xoAwsJjad/SmBnFJX7qgfIj6b19iGQoVfoK+UB8L7OUugFzEvOgibrMH0qXh3g/DJxjqCiEsqRBKlCdTa1d+8RIFFMhxpZX2Sz3FHuE8lH8PlRfLMIyHnnliVKWIk2GgaZjrvQIxnJtNlWkukGnswSgjuqUCJlICo9Jn1FUc9y9nHsLaCwVbpIspCh7qoN036ivcTjUK5+V9vLpVbLsdrx2kpHcYUQobkKW1uOo08qvPAox3J8opK0+S37PuIlYhgtvf+4YOhzxgkBXrB+FNYFLrObht1TekAajcC5JE39Z+NEcDnCXAdJEpMEdCRMEHnTkLlFMWlwwiRXKiJqPt6q4vE6QFGwBv5eFX2spuIMyx6A4lJEr5eAlM7+B2EmKJBcgEdBHrSvn2YIK2lC5JgklSRB2J+fj5Wo3lmPQ6lJbVrTAuDOwvJ8yaqu6LBGo31iCNWm2/Txr5/FJSO8Ym3rUGNdSEgEAlXdSDzO8T0tPpUnWIfEvG/ZknDr1BKpXa4vcQZtsDOxBsdqQsbxI3iAvtEqbUptXukaVqA7sgkWnrJ5zTvxlgsXiFQ33WgFalEFtFiqNZ3VcmAN48azrNuH3W0KUQVNoIlR1DUFahKUkBUAyfAjxFL5N1l41Rbw+ROpSgtrS4pCCo6TslHdV4qm+0yCKfOGs3WypAcSChVgUCR7vdPVBsLbXnlSBlDjGqC4pAVbunvAKEEybETMjY0cxEsoCG1JcMBRV2gMpOmyhIggyYkkUFOuUWfJrGVudwT+IySDBJvvYT/AEFEkmZ86y3JM+WEDUqNUk3kiJsAd4IJg1omQkFkG9ySZmZ2i/TamcWRSKSVEWY/2iR/MPkk1ITVfGKl4DoT8kgfepVGmV0DPiquFqsT4fQV4VeI+IrhxVjBHx6kf1qSp1Ua6kKf1BqNSD4/BX9K44/P2crAedSWWylLikj92R7qjAlB8qiyfLmn3gkJKCO9IUTZJ2gj70bx5Hb4gEmzx2E7wfvUOUOBOKCibdnGx3vyFZNuuB/aqTGbN81R2pbcViVK0glLZSECZ6x60zZ3w807hezUCUoSNNzKYiII5xFKSEYd3GKLmgjs0wVGIIm14vTy/jELYWErSrufhUk8h0JqZ7tsW2ykUraFHNOCsOzPZqfRF/3Y1j1HWL1RRluKSlakYruo0z2iT+LVHu6o907gU9qydtXec7wgyCe76p25m5q3ly8M0iU9i1qMEyhOognnaRe1E09TTTuyuRuPJnbT2LI77bbrcwVoIITtfumbTNwKYMTi3EsBSGtSoukriP10qpi+MMNhk4oKUFqLyyEogyCEwZ2A9TQhOdreYaPeQtxEi5EEkxPpFWipJuw0JxaJTnL6W+0cw/4o0pN78/KnXgtoOJ/aNKkqKezhX8MpURHmN6zzF459sFu2lMd8gzPXUd/hV/hT2sNNuFl+zY2cSn8VpKhPu7iwPKuyqTjwXyOKXY4Zi9++X/m+woZk7gaxQ7aQCqUqBsZ1WUDzEmg2bYztMQ45hsYFBfe06NQFtt9QECdq7zL9rbaSXm2ltqjStKtNzdJv1HhXY5baTBNxkjXsFiQ4NSbjl864xIQs6FCQefKRyMHekHhnHl5aUKdc7QQYCyEqSPAc45c96Y1PH9odSqwiUXvqGknn1G8c6bFaoVM7LrixhzLbbQVAUAFKn3ZOwTeQNz1tFWeFG1oZ1BSQ7MFuUgEAciD3VdLdAZ5R8XcQAOBKwnWLWBkk+BvYUnYl7tHNLVlbxMG2wttPyHnSrdTGFj3xNdwubFadzEwQQJSeip/X1q+p5W5UfgPrFZjwzjC6+pSVrDoTC0qUoiEkWKJuJ2Ig3q7g8yw2KcUTjX0HVBYLxRpUJskKAKkmNt/oDRdiM4SjKrCPEXF5YxBQVqDRR74QhyHQUnY/h0E26ikJ/NGFYZ9tanVvkK0KOkJ3594wIklMbqO9qN4/h9OICyHEwg6u0IPaQkp7pO2yiL9D0pNxLzSFLSpHOAQRIiJ2J1WtPrahylJB4o9azJOkIUdKIISQ2hSkgqJ96UyYi/pXwy0aF6SpStQCYgCJvrTJgVWexoWAJVKduYA5CNhuTb+KpHWiAYUUixKRqvbfrzNKSsKqGzDZO+nD6gzCA4e93QFEmLajJSCAIJ5mtU4dxc4ZtS1yoi5JA9OVhWO5Hxg6lpTWshEQJEiJiL7TvabppvQcHjWUNuNjtYhJTfbkowJB6Gr4JJTJyJ7R+dWzYqLXUFRR6mT5VEcfhh/eMD/W0PvSBieE0ulDbiQUMo0N2/DJP1JvXyfZ/hx/dj4U/YuPauI8In/E4cf/ADNf1qFfF+CH+LY/+1H2NJo4EY/3afhXQ4KYH4E/CptkDWvjnAj/ABbP/N/SoF+0LLx/im//ANH/ALaXRwgyPwD4V9/6Wa/gHwrrZ1GXdsoKUV67nvG8k2uT6CiORYB11wLbaUtASZITaZHPafCnjL+Gi53sUoQf7pB7scgtX4o6CBTM0EoSEoASkWAAAA9BS22xjcIJylYcGpp1IOoGOgkhQ8PD+lWk4AJP9mbzGpItzF4n5703vKqHHvltlakxqSkkTsTyEeJtVXB9WWg05fuAeOsixGKaShl4JG5bVCdXRWre3TaszzzhnE4RAW8UFMxqSoEAnkREiaZneOHFKKghIUrc3J+fKgHEmYLdaOtRI/PlQ8WZR8UbuT0ZLFLJJ8pWKr75I08unWZpgw/FnaNJaeJSpACUOgTYCAlY3tyUKVtU10kWp5pPs81FuI1/7S7Mann+0SbpSlWoq/oPE0tZnjy68p0gJK1EwNh0HwqLRUqsAvsi7oPZgxq5T0moSomU9xLh8WU3Eg9RTXkPFuKfUnDrWXUGICxOkJmVBViITNrztak7Dqm1r018BMPLecThezU5A7i7d0TqUHJERzHRU8ql06sqjQcDgNakoIBRsYlKvMKF58qLLyIpSrRisSgpMEFzXYiQQlWoxE2Mc6gy9oofBKmwgE3LiJ2t+KjKyg9pdB7T/iJ/mtHL3vHapo5sQs/yjEKxRCl6u0QVIcKQgnTpBBSPdO9RYHJH2W1LShGvWAZUDYzPemN4tNGuKMxZ7VLOlYeDZgggpAN9JNpMAkQOd6AlhvSD2oNr94ar3I2n1paSW41MKexNoM8K4JSMa84qJKEJJG2pckx1gJT8RRvP04ZDiS6xrJ7wWAkkEdZgk86CcO8YslScM006p5sK1DQmSREqEqEgR57UUzbFpdspp9CtpLewM6rJm9xRUuBDI7kyk5gsOtnT2ym1L741DkVERcbG0jwFLy8pQvuEpPfF0jfUbnlaizOHC0I1LDZDYEqS4LgpO5EAmT86A/tul1xWsQlwKUrke/GoWuI5eNAywbaohNBjMfZ6XFnsyhIAFgNMmJmwIHMG196XM3YXhytp/vQklG8dAZBFx5Uy4zi1K/7JQ7MjvFSiCFqBmI5RPlFA+KcX2qhOmIPjv1/812VKK6IjyfcL5UtSVLShDqBCVJKgVd640bGfI7itRyPImWUdqhKkd3TCgoK3k6rnUdr+d6S/Z812eIaSFG5Ft/wnkfLetQzJrU2pIMSIkVOJKS3UTKXwDlHv/wCkfMqqauFphw+AA+Q/OpImj2Uo5Ka5IruvDViCJQqMpqc1GquIB6Xa9DxoJh+J8Or+9Rc2v+VWVZyyD/at/wDOn+tCCuLXaLOYZilpJW4YQBJN7XA2HnS7xHxSkYRTqFWKP3cTdSiUJM7WhSvVPSmPKsSziXOzDgUIOrSoSBG88qQPa8G2C0y17ple+42E8t5v4USCKSfwWMFw6w8206O1SHEgwCkiSO9BIneaMZnwWyrCOIaSe0gHUSSbb+G14HSkrh7i11jCtgoQtGpWgkkKEG4J8ztvcUQXx1iXh2bYDeq3ckqM8pP2qjlhj8cm9i/rMyi3Lx/L4ozV1spWpJ3SSD5gwa6aNWM8a04h1IMwsietUm1Xq6fBh5UlJpFiizPEATh1MFpBSoGTKgZ5KmYkbC3OhANRu1YGchXztRXhziJzCEqbiTYyJ7t5T6zQbVt5162TPr9K6yT9AtYJ95ttbbCilQC0qCW4KVAEX1faqGIz1LRKQCtQsYKQAfAmZIPgaE8Ke0J1GVLw6AVvo1NtJSCVlKwSCAAT3ZUPhQHDZogSFnQRulQIIJ3BTuKrlyySpGp6Xo9Pnk/efXxdFvMc6IxPbOQlChoVpEwnbUflMAC1XMbgcI2kunENEbwlaVE+AQDM+lBsVmjJBBVqHgkn6ir/AAJ7PEZgta0OBCG7EFJJkxB3AjfnyNLxuX6jS1uPFja9qS29fLr8gnKHnP2lWLTZRsmQbJgDkRyEUyjiV4HvOqSb95JIvyKgZBEx42p1T7JkBOkPq1dezGn4TPzpC4syZeDfDbmm41JINiJiRPQzUNzXLD4Yen5ouC7r8ph3CZhjkISQ6FJMhEBBAgwEkkbgWIPzoZxfhFKCylAkxBiBYkqJ2AtHSh/A/ESEOhp8qW28koICgNLzZgLuYgtlJJ6gdDRXOs/GHebsVoSSEStIKypMWVyiSJtJFN7U0eTmnGTX0C8GhlGGRqJUVLTOkhUnmmJgbkGquNb/AH69B7uhZ2A70qATba1E1YptY1JZKQVEFOtC7gApKSBYXNqG5lgwtJUlkpcPdkqB5wkGN5FyarONsrHgduCmHi+0VGW0FeiwjZQJn151oLzwNqzLgl1vDvJcd/dkoVqJUSNao90XG808tZ4ytKi24lZT0N5UYSLjmefK9cqiTFNukTYrDOkOqaRqUPcBMAkCBc8ppPXwhmi9S1Khe4h8p9AhPd6Vo4zhhMJLqJFtxyrpjStWtK9QvsQdwKHKCl8j2LLkwJ+K5+WhS4exzxQUYlKkvIMGRGociOvpRYqo5mARoUVxpSCSegSJJHpSyxiQpAVyKQfQgGiJUhXJLe3KqssE1wa8DwIkEHnY/CocRi0oBJ5An4CpBn5vazDnqVE87fIU8YTJ0LQldwFCYIApf4cyZAWpS1WSoaAFD3huSmnIYvoRUKIWeRy7KH+2zgHAG06u0G5O1yOQn4UpcUZ4rGP61jSQkJAk2ievjPxplzxjUplwwoBYSR8x9YpKzlMOuBKAkBah47mui2CZY4dWv9pabELSt1AKDcKlQBkeAJuK1XjVLOXYda8O2hDyiEJUBcTMxPQSbUtezbhrs2xjioBySGhyAFio9STIHlNG+LME7jmlJWpKEp7yYvKgDvPL+tKyzwU6GY5JKDjZjWubnma9b3rhO1eoN6aFy0K5XXGqvCamyKIztV7I8B2+IZZBguuJRMTGtQExzsdqodauZS4pLgKLLkaVXlJvceNt+VVbpBIR3SSP03luGy3KkBpDjbavxKUoFxZ/mVv6WA6UV04LGQooYfMW1oQsx4ahNfm7DcOuLIU5qOq5JMm/nc0Sy7BYrDqK2FKAT3onePDlQ/cZoQ0uJ+NtP7LXFftDU805hWsKxh2SoSEJAUQkyJIEcugohwdxiMuwqlBJK3ItvtJkDYe9Ek+lZ9jWHH8S5oQpRJKyEpJtYqMDkJNO+BaS32TSxKloVIPjHd8wBUZJviiuGo5JxaTXX+Qux7a8SFalIBR5pPygfWpuKOKsvx5ZexaV9kGyJQTqSvVaI3Ebg0KPDbZtoOqfdgzy8YjxoTmGFjXh2klWoaNETqXAKYG8yflVdzVDE3Cm9quvjgW8oKXELaFnB+9aV/M2lWpJ/wAyZPmgdTTItKHmcOglUIRc6Qbk7kQRz6U78G+wcNhDuLeV2kEltuIBUkiCszJAJ2G/M0ZxHsgbbZCcM6sqTsHCkz4SkCDTBjszfDYNLSNCFEAqKyYAuQkWAiBCakdWqI1TcHY8vWrOMwC2llC0lKkm4NQQKkqdduTvHoPzotlWFWth0oUUq7RsWAvOuQZ23mfAUIEU38KPNow6wsgKW53R1KEA/wBarPlMvik4zUkzNs4wKu2UkPKUQf4yT9aiwWe4vCq1IdWYOxJPz3+daJmGFw6nFOKsQLqI2J2BtSq5w0l06tXObGlk0arnNO7GfC+1c4nBOtOWcKI1bbmDq6giRPxpjyjHpGHaKjEtpufKPtWes8LBSkJbQDB7xtsf0DTviOHmy2gFOpSEBAIOm0bwLbyfImiQbYrqZwcUlGnfNHOeY1DF0iQs3G45zpBFj5fxeFJeNzk65SbBUhJuB4kK8AAZqzxIHEBKO8pKYgwIvy53sL9CByusrx+kXAPQ8xMxI2PrQcrk3wJUDcJlsdaNYVGnmfjVprLBzNWhgExzPrTxBJghqZXqEwoEeYFj8aSeI8EE4lyVElStQ2M6rgAedqbXMKOU1XwORJOLZcVcNkqIPPSJR8FQfIUNtxTbOGzAYb9nw7TP+7SAf825+ZNR4pwExMJF1k7C3L0rp7E6lCL94k+JH514nCJV3AJ1XWTzB3+O1Ybnb3MMYqhBUQkc7Cto9lfsxwj7TjmJb7UghIkqAmJJER1FIOK4b/Zn1zMIVKB1SZ0nxABj0pwyXjTEYJlKBKUm/d0mTb+K961XlTaoe0+CE8Uk2lJ9X1Qx8Vew/B9kf2XtGniO5Kipsq5JVIJAO0g2msIzDCrZcW04kocQSlSTuCOX51sTntkeautClgdUoHzBkVnXGucIxuLcxSBAc090xbSkAg/CmIzUkLZtNLH8p/sxXBpo4GwAW8SeST8/uaXnkixFNmS4RxhLaykjUtGowe6kkxPiR8AKHl4iCwq5IesmxAeZSEgKLfdWJIII2MJHMVxm+K7JkpICVKGlKQSTe3MA0AyjLlDErIKhrJ2JHlt4VbzvLSkpNyrqb3gxQb8TQUrC/CuFb0vuAlC1pDXaJBJShSlFRkbGAL1nzyVKWgIWpUKBFjNjf1/rTDlrqi2WgqCru90jYcj0O/e8ZohlfDBS7KwCE7EE3J3Ph4Gui3Kl9A5JR5L+Ddf0gKMpI97SNUedU/Z7hox5cfOltLilpUqY1J2A+IphGKJJaFgEzMgmf4evjPnUKMlUls6TPeKoO8n9RV5pxVhsKhkntm6Rpas8w6wQl5syIuoD61PgWkpHdMz0Mj5Vgi+LYWUlpcp3uJ+BFXsDxYmf3bim19CdJ+Isa5Z2lyhj+14MnGLKr/KGH2mpjGSSLtpIEXsVD6ik9w/rnV3O8zcfWFOd5emJi5AmJ+Mctr1Fg8tUpQkb3ieQuSfDrV/djRj6jDLDkcJdorspBUAQb/H9RNWeIOKUMtFphASkHVzJB/iKuR8qYzwQp9QW0oNNqEwSSRIumOcHY1k+YoCcSQ4SsJVDkHeFwpKelp+Ip3ZFRvtiW5tmi4LGodwjTrndU4mdUGNyItttVJ59Ew2SvqokwAN6M5HmGXu4YNoxLSNBUNLhCCBqOmAqJERtSjxtxCwiWMOsLP4lpukeAI3NIbXZpe54lPJuPn2MQtQAcaJu3ACgkWlCt5tMbGtHYzBvFNl1pwlLidMfwkDYj8JEmR5Vi2TolxSvnTDgUKS5CVFIWRMKIEzY2Ii+5p1YvC0Z0snlyGc9wyQVAKtOwkHbrtGx3pPxShYdImNxc1Nn7qwsocCkrFjqWpURvc0JWVXM/nSVch0x5Q90n5mu+38B8qrdoOYnzP2FddoOXypmyhP29ROtlRSQQlSVSPI2I9Qa81Hw9TXaXRI6+VQ+VTJQawDSklSVDvBV/h9KjOLOpRSSABJI3j8KU/zK+V6tvO9oorSQdSftH9K6wWUXBVOhJ1eK1dT4CLV5/JHbJxCvgU+LMIrUF94qCQNM9d79LH4UxsY5t3DtCApIABUATEbggeNr7VOOHf2ltSnCQtUkERZKgAEweURSK7iHcvfU0lQUlSZKVCxknl6U5ppqXAzhydRL3EDTZbdcmPwgX8ouPlSi6hKUgbT9qIZzj3HgAqEpmYFgKHrA0EmbeFr7U7HnlF9VFwltfdBHgnCIcx2ES57hdSVbfhOqD6pj1NbxxzkSnSh5povCAlSAQCdM6SJtF+XSvz7wu8E4zDkWIdR81AH5E1+nsmxR7IiUg3CSTz5WFyJozgpqmIwk4O0LfD3By1Nhbg0OEmUkWubRHICPhVjOeDH3AQ2W4VvIMjyJFqZTmxLbekJC1nSZlSUkBWraCRKYG0yKr55nKmAHQpJbCe8Lb+BPKOm3S8intRSoL707E7h32ZLbc1vlKUI90JuSIN55WNFuMmW0BC0JCL6DA8LG3MQRRjMc8AQqN4t/qUAPkaWOPcySnDICveWdQ9Dc/MfGr7I44thMcJ58igvkBYF9KXVEqgQn3j/n3k+NePcVj9qShJBbLagD1XIIv0gEUo4nGE1UU+U94T3dqTlmclR6ePo8YRb3W6GZ5La1LWtGidrX5wfKgbGCZSe0URIPP9bVN/62JQEKaBjn+V/lQXE5mt1UqI8ANh0qN3Ajj0kpSqS4HNtkAd0b7ETHpRnK1oGGfI/tNJBHQFNo87UjZZmxSAk3A8TMdPKr2HxcuLgwQEkeNiFW58qtpYee6XNdGTrtLkwPy+fk0zhvMQRomDpCo8CL/P61hWaAdu94ur/61VqWV4vSpDnWEny0k1kmIf1OLPVRPxJNabMuuSBeEO/W9657DrUyl/r9cqLcNNp1l5QCuzI0JIspwglJP8qANRH+Uc6qlZLdDPlHszdGCLyrOkaktwZINyFc5iYTFCzkTgP7wJbP/EW22fgpQPyo2xnDbqFKxWKfCpI0pdUlOnkQlEWvt4UqHL+0XDffkmCB70cyT5imIuuALVhriTLe3CHCUKcKNwZ1abE9CdpI5nxsou4MbXmLGbeVaC3ly0YJCjAW2SLfwrlJHTmfhQFrCpB7oF9+fw6RWRq8myfAWKdHofjlFdaprlSkda80Enug+tqaCHQPT1mpUK61x2ZG8x4fqa6JRAgDzuZ+NQzg3wzh+0UoD3REnluTHnTQ9GlQHIfMi1C8kb7NkADvLvHn7o+Aol2gQmD3usdelYOolvythUj1JCG1geCR8APuayTjHEhWOX/KQB6Db51o2KzDuqvEqHxmftWTYh3tXVuclKJHlNvlFN6CHlKT+iVbnFLu0XXGwYJ2q3geFtazJOg87jbr1ihb2I0JM8vvTeMx/cNEH3kABIHxV5xb1munOcFwbXq21yj90BfZ/wAMl7NG2iCOzUVKtNm7+gJit/wGVhCjPeE29azXgElhWJfaZQ48VaVKW4UwkgHQmEqE2BJPUVpmT5up5lLhQUKVuk30wSN+cxI8IrTxS3RMPa0rBmMyheI3Q41qM7xoP8Q70lznaBbnSxw/w87+1OPvvpUeTQ0nuaSIcQoEpUFTeb1pCVc6G49YmYE7TF48+lG2nJgbEAKWgCACdv8AKZ+1I3tKzDXjCgGUtoCB5xKvmaPcQZyMK608RKQskjqNChb10/Cs2zLMu1dUvmolV55mefnSmonxtPQ+j4fN5ZdVSO4ma9+4r1kSAQDtf5b9K8BtHSkj1aaI8RhgAPGfrVUo6VcfmBNQDaa4E4pnEwKc8iyxl7CJ7UHUVKAVN06eaRvzpHfciPGnTg96UaZ2Ej/USSfp8KNinsdmX6hhWpisd83YTS32bSU6gSDud/cgah5+NZG0uACa1l4KVqkCJtvt1PrWacRJSnErCYjnG0kXo2LO5ypmH6h6XDTY1kg/5KLi59aZ8Pl6kspBMJBNxbn3zPiQkeSBQLJMuU+6Akd1JBUel7fStGxeBAaUAmYQYG52p2J5+X0CUcOoThXFFKdSuYEcxcRTFlWFCGUAC+m3qf6gVWxCf/5kiInQmOm0/rwq8HYWR/ClPxO1WSoqyzmrSV4VaEnZMeqbk/WkvskhMTf0B+QgU8BACQmNxfqdVvp9aQVuRbn4xWX6hHlMJjohSQD3bH412cYroB41wlQFeyTTfXRc7Dk85q5leFDrqUciZPoJ/L1oeG/1+VMvCWGIStyBJlKf+4j6ehoOfJsg2ShkYABg+8efIDpfao8YkNpk7mwG+9V2cSIgnv8Ar8PSquJe7xm8CZ6DnWEkE7AfFWM0MKj+E/FXdT9SfSkHDL5bRRfjHMSVpT175E+YRPpJ9aD4adzWxhWzDf2M6GG/UJ/R7mb/AHPOmxnCKfbw7aCUkJIUegTAP2pRdRqIB5qH1p24d4hbacUlwQIIComIVYkevyoM+oo0s0Vl1aU+hoyPCfsqClowk+8CZk2nV42FGuGPaBhnHDhioNvN90BVkqAH4Vbem9JeY8TNoa0MkqUecHnub7k1nnEOAUy6NVlKAUfAn8qPgk06GPVcMY4k4pJ/6P1V2youD9vjzoTj1kzWEcP+1bH4RISh0OIAgJdGqPJVlfOibXtuxgPfZwy/NKx9Fin9x5rjscuMMlUtnWf7uVgC+wuPWs/aAMgi/Q/enL2c8TYjNcY8cRoDDbRSGUJ0ol06b7k90KuTQl7hotYlxAlSGgXCeqAoAT4kkCk9RG/JHpfRtXFJ4pP/AJnuWZSEJ1L1XEAJIHdIggkpO9UMzwyUL7mrSR+ICxva1j52piViUvIhKgFRBH3FBuInEpbibyPrSG52ekSivJ9gjEEkDyqs6qpX3pCf8oqspwi4NFKzlwVsSTqt0tuN6fsFwi4cKw4yqHezBKSY1dCk7AxAg9Kz8Pysg3tv9q0zIOMmiwht/uLQkJC9MpIAgG1wYtRsag/GZjZ55or3sKtp8/sDlZdj1d1QUkbFSimPOReswzB7985BkaiAeoBifXetd4j40ZbZIaXrUbACYvzJOwrHW2STAuSYA6mYApmGKMP08sw9frc2dKORUvoffZ9hT2SlRAK7eMAD5SR6mndawABuo7D7mqOU5YlhhCCPdET48z8av4JmSVddvKm1wjEZVxrfeaR4yf16VCydTxA/Esk+SAAPvVp0y9P8I+1VOFm9QW6SBJIST4kkn5/KpKh/DpBKl8k7eJ/IVn+MZ76knSIJ3860UYlsAIBBA61n+aNkvOaUhR1neOp2pDXrxQbF2B1g8q9TibX3/XOukoHP9dK+UBtRa+ix9JVvb9GnvLMWhTKOzNkJAKdynrbxJJ8azxa4Nj6X+1T4PHrQvUhWkj5+c2ils+H3Y0Sh/ecTy87/AF/KgWMxEyCTe0Dn6/raq6uItSbiFdR/Sh2Z4/Q0VyCdEo5TqsDHoaz1gkpU0WsTM1xAceWuTBVbyG3yrsY2BVIipA3a58vWth4k0kFw6mWG9vySHEnUlR5KFGhiUh7VAKRJjeZ3FUcuwSXUqSSAQZueUDqetHsnwiAYWnULDn3UgHUf/PUUvNeVL4I3zyT3N8l7DY3BIOsQCNgQokeEG00ocS5v+0vFWwAgDoBVF13eCY1H4VCBTK6L5M29fN/lnwVeuldedGuHeD3MWCtKkoQlWkkzMwDYDex8KZ2PZ9h27urUuB1CB8BJ+Zoig2hYZPZVnTGEy7UULBWtRccCZBIMJBIk6UiLRzNO3C7jT7LrzYCgtZSoH8SQNj5zPr4Vk+OzQJbLbKS22LJAFo3Us9STA8kmreS8VOYMy2ZSbKSTZQG3kfEUCWb25JS6NjS6H+oxyeN+SoN59wOnUTh3An/huSCnwBEyP1JrPs5QUOlvUFFFiRMTzAnptTfm/tKSW1aGlBZ6qBTP1t5UhMAqubk3J8edByxxdwNPTZdXJ+3mfRbK9qiWa9Nq4oBqPqjlprc+Ndrx4TZVulSiE22qqEdo6hMTJq0YKcqYrqsr02Fyj2T9gpZCvwj7Deo+CsD2mLSYlLcrPp7vzimfDYVIZWJuEqt6GfSufZxhdLK3bAqUAD/Kn8yfhWhjxqNJHjdRqJ525y7HCCo3sOhH1oggQKgwYJvNj+rVI+qxFMigDzbFaGXl89JA81WH1o1lGQEMtoKgAkXAiSTufjS7niFEIbO6nEAf8wM/L5Uy4XJ2UjuoTPW8eZio+SAi5lzLCCsgGNpvJ5VmGNfSVKKlESomR4k9BTNn2OKUKIXqCdz+GeSUD70iIzIDcH9c/GktYnJKhjDxZ//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s-IS"/>
          </a:p>
        </p:txBody>
      </p:sp>
      <p:sp>
        <p:nvSpPr>
          <p:cNvPr id="8" name="AutoShape 6" descr="data:image/jpeg;base64,/9j/4AAQSkZJRgABAQAAAQABAAD/2wCEAAkGBhQSERUUExQWFRQWGB8aGRgYFxYaHBsaFxgXHxcYGBgaHiYfHBojGhoYHy8gIycpLCwtFx8xNTAqNSYrLCkBCQoKDgwOGg8PGiwkHyQsKioqLCosKiksLCwsLiwpLSwpKiwpLCwsLC4sLCwpLCwpKSwpLCksLCwsLCksLCwsLP/AABEIAKAA8AMBIgACEQEDEQH/xAAcAAACAwEBAQEAAAAAAAAAAAAFBgMEBwIBAAj/xABFEAABAwIEAwUGAwUFBwUBAAABAgMRACEEBRIxBkFREyJhcYEHMpGhscFC4fAUI1Ji0TNDRHKCFVNjkrLC8RY0g5OiJP/EABoBAAIDAQEAAAAAAAAAAAAAAAMEAQIFAAb/xAAqEQACAgEEAQQBAwUAAAAAAAAAAQIRAwQSITEiBRNBUWEycZEUFaHB8P/aAAwDAQACEQMRAD8AnyvAoGNd7ontlXjkUpP3o/wk2OwSOgT/ANCaz/DcXtf7QDuooaLgUSpJFtCQZieYrQ+H8bhEpKWcShcmf7RM2EWBg7AcqSyuopV9Box5/kCYLBuOIdeClLdQ6sDUZBSFqBbA5CAIHWiGHxAWkKGx+R5g+INqMNIw7GvTCNRKl7mTNz8elL2bOow7qHAf3OIuegVAOsDoQb/GpW5drhl4yS4TLikTS3xIw8rSpt5xoAwsJjad/SmBnFJX7qgfIj6b19iGQoVfoK+UB8L7OUugFzEvOgibrMH0qXh3g/DJxjqCiEsqRBKlCdTa1d+8RIFFMhxpZX2Sz3FHuE8lH8PlRfLMIyHnnliVKWIk2GgaZjrvQIxnJtNlWkukGnswSgjuqUCJlICo9Jn1FUc9y9nHsLaCwVbpIspCh7qoN036ivcTjUK5+V9vLpVbLsdrx2kpHcYUQobkKW1uOo08qvPAox3J8opK0+S37PuIlYhgtvf+4YOhzxgkBXrB+FNYFLrObht1TekAajcC5JE39Z+NEcDnCXAdJEpMEdCRMEHnTkLlFMWlwwiRXKiJqPt6q4vE6QFGwBv5eFX2spuIMyx6A4lJEr5eAlM7+B2EmKJBcgEdBHrSvn2YIK2lC5JgklSRB2J+fj5Wo3lmPQ6lJbVrTAuDOwvJ8yaqu6LBGo31iCNWm2/Txr5/FJSO8Ym3rUGNdSEgEAlXdSDzO8T0tPpUnWIfEvG/ZknDr1BKpXa4vcQZtsDOxBsdqQsbxI3iAvtEqbUptXukaVqA7sgkWnrJ5zTvxlgsXiFQ33WgFalEFtFiqNZ3VcmAN48azrNuH3W0KUQVNoIlR1DUFahKUkBUAyfAjxFL5N1l41Rbw+ROpSgtrS4pCCo6TslHdV4qm+0yCKfOGs3WypAcSChVgUCR7vdPVBsLbXnlSBlDjGqC4pAVbunvAKEEybETMjY0cxEsoCG1JcMBRV2gMpOmyhIggyYkkUFOuUWfJrGVudwT+IySDBJvvYT/AEFEkmZ86y3JM+WEDUqNUk3kiJsAd4IJg1omQkFkG9ySZmZ2i/TamcWRSKSVEWY/2iR/MPkk1ITVfGKl4DoT8kgfepVGmV0DPiquFqsT4fQV4VeI+IrhxVjBHx6kf1qSp1Ua6kKf1BqNSD4/BX9K44/P2crAedSWWylLikj92R7qjAlB8qiyfLmn3gkJKCO9IUTZJ2gj70bx5Hb4gEmzx2E7wfvUOUOBOKCibdnGx3vyFZNuuB/aqTGbN81R2pbcViVK0glLZSECZ6x60zZ3w807hezUCUoSNNzKYiII5xFKSEYd3GKLmgjs0wVGIIm14vTy/jELYWErSrufhUk8h0JqZ7tsW2ykUraFHNOCsOzPZqfRF/3Y1j1HWL1RRluKSlakYruo0z2iT+LVHu6o907gU9qydtXec7wgyCe76p25m5q3ly8M0iU9i1qMEyhOognnaRe1E09TTTuyuRuPJnbT2LI77bbrcwVoIITtfumbTNwKYMTi3EsBSGtSoukriP10qpi+MMNhk4oKUFqLyyEogyCEwZ2A9TQhOdreYaPeQtxEi5EEkxPpFWipJuw0JxaJTnL6W+0cw/4o0pN78/KnXgtoOJ/aNKkqKezhX8MpURHmN6zzF459sFu2lMd8gzPXUd/hV/hT2sNNuFl+zY2cSn8VpKhPu7iwPKuyqTjwXyOKXY4Zi9++X/m+woZk7gaxQ7aQCqUqBsZ1WUDzEmg2bYztMQ45hsYFBfe06NQFtt9QECdq7zL9rbaSXm2ltqjStKtNzdJv1HhXY5baTBNxkjXsFiQ4NSbjl864xIQs6FCQefKRyMHekHhnHl5aUKdc7QQYCyEqSPAc45c96Y1PH9odSqwiUXvqGknn1G8c6bFaoVM7LrixhzLbbQVAUAFKn3ZOwTeQNz1tFWeFG1oZ1BSQ7MFuUgEAciD3VdLdAZ5R8XcQAOBKwnWLWBkk+BvYUnYl7tHNLVlbxMG2wttPyHnSrdTGFj3xNdwubFadzEwQQJSeip/X1q+p5W5UfgPrFZjwzjC6+pSVrDoTC0qUoiEkWKJuJ2Ig3q7g8yw2KcUTjX0HVBYLxRpUJskKAKkmNt/oDRdiM4SjKrCPEXF5YxBQVqDRR74QhyHQUnY/h0E26ikJ/NGFYZ9tanVvkK0KOkJ3594wIklMbqO9qN4/h9OICyHEwg6u0IPaQkp7pO2yiL9D0pNxLzSFLSpHOAQRIiJ2J1WtPrahylJB4o9azJOkIUdKIISQ2hSkgqJ96UyYi/pXwy0aF6SpStQCYgCJvrTJgVWexoWAJVKduYA5CNhuTb+KpHWiAYUUixKRqvbfrzNKSsKqGzDZO+nD6gzCA4e93QFEmLajJSCAIJ5mtU4dxc4ZtS1yoi5JA9OVhWO5Hxg6lpTWshEQJEiJiL7TvabppvQcHjWUNuNjtYhJTfbkowJB6Gr4JJTJyJ7R+dWzYqLXUFRR6mT5VEcfhh/eMD/W0PvSBieE0ulDbiQUMo0N2/DJP1JvXyfZ/hx/dj4U/YuPauI8In/E4cf/ADNf1qFfF+CH+LY/+1H2NJo4EY/3afhXQ4KYH4E/CptkDWvjnAj/ABbP/N/SoF+0LLx/im//ANH/ALaXRwgyPwD4V9/6Wa/gHwrrZ1GXdsoKUV67nvG8k2uT6CiORYB11wLbaUtASZITaZHPafCnjL+Gi53sUoQf7pB7scgtX4o6CBTM0EoSEoASkWAAAA9BS22xjcIJylYcGpp1IOoGOgkhQ8PD+lWk4AJP9mbzGpItzF4n5703vKqHHvltlakxqSkkTsTyEeJtVXB9WWg05fuAeOsixGKaShl4JG5bVCdXRWre3TaszzzhnE4RAW8UFMxqSoEAnkREiaZneOHFKKghIUrc3J+fKgHEmYLdaOtRI/PlQ8WZR8UbuT0ZLFLJJ8pWKr75I08unWZpgw/FnaNJaeJSpACUOgTYCAlY3tyUKVtU10kWp5pPs81FuI1/7S7Mann+0SbpSlWoq/oPE0tZnjy68p0gJK1EwNh0HwqLRUqsAvsi7oPZgxq5T0moSomU9xLh8WU3Eg9RTXkPFuKfUnDrWXUGICxOkJmVBViITNrztak7Dqm1r018BMPLecThezU5A7i7d0TqUHJERzHRU8ql06sqjQcDgNakoIBRsYlKvMKF58qLLyIpSrRisSgpMEFzXYiQQlWoxE2Mc6gy9oofBKmwgE3LiJ2t+KjKyg9pdB7T/iJ/mtHL3vHapo5sQs/yjEKxRCl6u0QVIcKQgnTpBBSPdO9RYHJH2W1LShGvWAZUDYzPemN4tNGuKMxZ7VLOlYeDZgggpAN9JNpMAkQOd6AlhvSD2oNr94ar3I2n1paSW41MKexNoM8K4JSMa84qJKEJJG2pckx1gJT8RRvP04ZDiS6xrJ7wWAkkEdZgk86CcO8YslScM006p5sK1DQmSREqEqEgR57UUzbFpdspp9CtpLewM6rJm9xRUuBDI7kyk5gsOtnT2ym1L741DkVERcbG0jwFLy8pQvuEpPfF0jfUbnlaizOHC0I1LDZDYEqS4LgpO5EAmT86A/tul1xWsQlwKUrke/GoWuI5eNAywbaohNBjMfZ6XFnsyhIAFgNMmJmwIHMG196XM3YXhytp/vQklG8dAZBFx5Uy4zi1K/7JQ7MjvFSiCFqBmI5RPlFA+KcX2qhOmIPjv1/812VKK6IjyfcL5UtSVLShDqBCVJKgVd640bGfI7itRyPImWUdqhKkd3TCgoK3k6rnUdr+d6S/Z812eIaSFG5Ft/wnkfLetQzJrU2pIMSIkVOJKS3UTKXwDlHv/wCkfMqqauFphw+AA+Q/OpImj2Uo5Ka5IruvDViCJQqMpqc1GquIB6Xa9DxoJh+J8Or+9Rc2v+VWVZyyD/at/wDOn+tCCuLXaLOYZilpJW4YQBJN7XA2HnS7xHxSkYRTqFWKP3cTdSiUJM7WhSvVPSmPKsSziXOzDgUIOrSoSBG88qQPa8G2C0y17ple+42E8t5v4USCKSfwWMFw6w8206O1SHEgwCkiSO9BIneaMZnwWyrCOIaSe0gHUSSbb+G14HSkrh7i11jCtgoQtGpWgkkKEG4J8ztvcUQXx1iXh2bYDeq3ckqM8pP2qjlhj8cm9i/rMyi3Lx/L4ozV1spWpJ3SSD5gwa6aNWM8a04h1IMwsietUm1Xq6fBh5UlJpFiizPEATh1MFpBSoGTKgZ5KmYkbC3OhANRu1YGchXztRXhziJzCEqbiTYyJ7t5T6zQbVt5162TPr9K6yT9AtYJ95ttbbCilQC0qCW4KVAEX1faqGIz1LRKQCtQsYKQAfAmZIPgaE8Ke0J1GVLw6AVvo1NtJSCVlKwSCAAT3ZUPhQHDZogSFnQRulQIIJ3BTuKrlyySpGp6Xo9Pnk/efXxdFvMc6IxPbOQlChoVpEwnbUflMAC1XMbgcI2kunENEbwlaVE+AQDM+lBsVmjJBBVqHgkn6ir/AAJ7PEZgta0OBCG7EFJJkxB3AjfnyNLxuX6jS1uPFja9qS29fLr8gnKHnP2lWLTZRsmQbJgDkRyEUyjiV4HvOqSb95JIvyKgZBEx42p1T7JkBOkPq1dezGn4TPzpC4syZeDfDbmm41JINiJiRPQzUNzXLD4Yen5ouC7r8ph3CZhjkISQ6FJMhEBBAgwEkkbgWIPzoZxfhFKCylAkxBiBYkqJ2AtHSh/A/ESEOhp8qW28koICgNLzZgLuYgtlJJ6gdDRXOs/GHebsVoSSEStIKypMWVyiSJtJFN7U0eTmnGTX0C8GhlGGRqJUVLTOkhUnmmJgbkGquNb/AH69B7uhZ2A70qATba1E1YptY1JZKQVEFOtC7gApKSBYXNqG5lgwtJUlkpcPdkqB5wkGN5FyarONsrHgduCmHi+0VGW0FeiwjZQJn151oLzwNqzLgl1vDvJcd/dkoVqJUSNao90XG808tZ4ytKi24lZT0N5UYSLjmefK9cqiTFNukTYrDOkOqaRqUPcBMAkCBc8ppPXwhmi9S1Khe4h8p9AhPd6Vo4zhhMJLqJFtxyrpjStWtK9QvsQdwKHKCl8j2LLkwJ+K5+WhS4exzxQUYlKkvIMGRGociOvpRYqo5mARoUVxpSCSegSJJHpSyxiQpAVyKQfQgGiJUhXJLe3KqssE1wa8DwIkEHnY/CocRi0oBJ5An4CpBn5vazDnqVE87fIU8YTJ0LQldwFCYIApf4cyZAWpS1WSoaAFD3huSmnIYvoRUKIWeRy7KH+2zgHAG06u0G5O1yOQn4UpcUZ4rGP61jSQkJAk2ievjPxplzxjUplwwoBYSR8x9YpKzlMOuBKAkBah47mui2CZY4dWv9pabELSt1AKDcKlQBkeAJuK1XjVLOXYda8O2hDyiEJUBcTMxPQSbUtezbhrs2xjioBySGhyAFio9STIHlNG+LME7jmlJWpKEp7yYvKgDvPL+tKyzwU6GY5JKDjZjWubnma9b3rhO1eoN6aFy0K5XXGqvCamyKIztV7I8B2+IZZBguuJRMTGtQExzsdqodauZS4pLgKLLkaVXlJvceNt+VVbpBIR3SSP03luGy3KkBpDjbavxKUoFxZ/mVv6WA6UV04LGQooYfMW1oQsx4ahNfm7DcOuLIU5qOq5JMm/nc0Sy7BYrDqK2FKAT3onePDlQ/cZoQ0uJ+NtP7LXFftDU805hWsKxh2SoSEJAUQkyJIEcugohwdxiMuwqlBJK3ItvtJkDYe9Ek+lZ9jWHH8S5oQpRJKyEpJtYqMDkJNO+BaS32TSxKloVIPjHd8wBUZJviiuGo5JxaTXX+Qux7a8SFalIBR5pPygfWpuKOKsvx5ZexaV9kGyJQTqSvVaI3Ebg0KPDbZtoOqfdgzy8YjxoTmGFjXh2klWoaNETqXAKYG8yflVdzVDE3Cm9quvjgW8oKXELaFnB+9aV/M2lWpJ/wAyZPmgdTTItKHmcOglUIRc6Qbk7kQRz6U78G+wcNhDuLeV2kEltuIBUkiCszJAJ2G/M0ZxHsgbbZCcM6sqTsHCkz4SkCDTBjszfDYNLSNCFEAqKyYAuQkWAiBCakdWqI1TcHY8vWrOMwC2llC0lKkm4NQQKkqdduTvHoPzotlWFWth0oUUq7RsWAvOuQZ23mfAUIEU38KPNow6wsgKW53R1KEA/wBarPlMvik4zUkzNs4wKu2UkPKUQf4yT9aiwWe4vCq1IdWYOxJPz3+daJmGFw6nFOKsQLqI2J2BtSq5w0l06tXObGlk0arnNO7GfC+1c4nBOtOWcKI1bbmDq6giRPxpjyjHpGHaKjEtpufKPtWes8LBSkJbQDB7xtsf0DTviOHmy2gFOpSEBAIOm0bwLbyfImiQbYrqZwcUlGnfNHOeY1DF0iQs3G45zpBFj5fxeFJeNzk65SbBUhJuB4kK8AAZqzxIHEBKO8pKYgwIvy53sL9CByusrx+kXAPQ8xMxI2PrQcrk3wJUDcJlsdaNYVGnmfjVprLBzNWhgExzPrTxBJghqZXqEwoEeYFj8aSeI8EE4lyVElStQ2M6rgAedqbXMKOU1XwORJOLZcVcNkqIPPSJR8FQfIUNtxTbOGzAYb9nw7TP+7SAf825+ZNR4pwExMJF1k7C3L0rp7E6lCL94k+JH514nCJV3AJ1XWTzB3+O1Ybnb3MMYqhBUQkc7Cto9lfsxwj7TjmJb7UghIkqAmJJER1FIOK4b/Zn1zMIVKB1SZ0nxABj0pwyXjTEYJlKBKUm/d0mTb+K961XlTaoe0+CE8Uk2lJ9X1Qx8Vew/B9kf2XtGniO5Kipsq5JVIJAO0g2msIzDCrZcW04kocQSlSTuCOX51sTntkeautClgdUoHzBkVnXGucIxuLcxSBAc090xbSkAg/CmIzUkLZtNLH8p/sxXBpo4GwAW8SeST8/uaXnkixFNmS4RxhLaykjUtGowe6kkxPiR8AKHl4iCwq5IesmxAeZSEgKLfdWJIII2MJHMVxm+K7JkpICVKGlKQSTe3MA0AyjLlDErIKhrJ2JHlt4VbzvLSkpNyrqb3gxQb8TQUrC/CuFb0vuAlC1pDXaJBJShSlFRkbGAL1nzyVKWgIWpUKBFjNjf1/rTDlrqi2WgqCru90jYcj0O/e8ZohlfDBS7KwCE7EE3J3Ph4Gui3Kl9A5JR5L+Ddf0gKMpI97SNUedU/Z7hox5cfOltLilpUqY1J2A+IphGKJJaFgEzMgmf4evjPnUKMlUls6TPeKoO8n9RV5pxVhsKhkntm6Rpas8w6wQl5syIuoD61PgWkpHdMz0Mj5Vgi+LYWUlpcp3uJ+BFXsDxYmf3bim19CdJ+Isa5Z2lyhj+14MnGLKr/KGH2mpjGSSLtpIEXsVD6ik9w/rnV3O8zcfWFOd5emJi5AmJ+Mctr1Fg8tUpQkb3ieQuSfDrV/djRj6jDLDkcJdorspBUAQb/H9RNWeIOKUMtFphASkHVzJB/iKuR8qYzwQp9QW0oNNqEwSSRIumOcHY1k+YoCcSQ4SsJVDkHeFwpKelp+Ip3ZFRvtiW5tmi4LGodwjTrndU4mdUGNyItttVJ59Ew2SvqokwAN6M5HmGXu4YNoxLSNBUNLhCCBqOmAqJERtSjxtxCwiWMOsLP4lpukeAI3NIbXZpe54lPJuPn2MQtQAcaJu3ACgkWlCt5tMbGtHYzBvFNl1pwlLidMfwkDYj8JEmR5Vi2TolxSvnTDgUKS5CVFIWRMKIEzY2Ii+5p1YvC0Z0snlyGc9wyQVAKtOwkHbrtGx3pPxShYdImNxc1Nn7qwsocCkrFjqWpURvc0JWVXM/nSVch0x5Q90n5mu+38B8qrdoOYnzP2FddoOXypmyhP29ROtlRSQQlSVSPI2I9Qa81Hw9TXaXRI6+VQ+VTJQawDSklSVDvBV/h9KjOLOpRSSABJI3j8KU/zK+V6tvO9oorSQdSftH9K6wWUXBVOhJ1eK1dT4CLV5/JHbJxCvgU+LMIrUF94qCQNM9d79LH4UxsY5t3DtCApIABUATEbggeNr7VOOHf2ltSnCQtUkERZKgAEweURSK7iHcvfU0lQUlSZKVCxknl6U5ppqXAzhydRL3EDTZbdcmPwgX8ouPlSi6hKUgbT9qIZzj3HgAqEpmYFgKHrA0EmbeFr7U7HnlF9VFwltfdBHgnCIcx2ES57hdSVbfhOqD6pj1NbxxzkSnSh5povCAlSAQCdM6SJtF+XSvz7wu8E4zDkWIdR81AH5E1+nsmxR7IiUg3CSTz5WFyJozgpqmIwk4O0LfD3By1Nhbg0OEmUkWubRHICPhVjOeDH3AQ2W4VvIMjyJFqZTmxLbekJC1nSZlSUkBWraCRKYG0yKr55nKmAHQpJbCe8Lb+BPKOm3S8intRSoL707E7h32ZLbc1vlKUI90JuSIN55WNFuMmW0BC0JCL6DA8LG3MQRRjMc8AQqN4t/qUAPkaWOPcySnDICveWdQ9Dc/MfGr7I44thMcJ58igvkBYF9KXVEqgQn3j/n3k+NePcVj9qShJBbLagD1XIIv0gEUo4nGE1UU+U94T3dqTlmclR6ePo8YRb3W6GZ5La1LWtGidrX5wfKgbGCZSe0URIPP9bVN/62JQEKaBjn+V/lQXE5mt1UqI8ANh0qN3Ajj0kpSqS4HNtkAd0b7ETHpRnK1oGGfI/tNJBHQFNo87UjZZmxSAk3A8TMdPKr2HxcuLgwQEkeNiFW58qtpYee6XNdGTrtLkwPy+fk0zhvMQRomDpCo8CL/P61hWaAdu94ur/61VqWV4vSpDnWEny0k1kmIf1OLPVRPxJNabMuuSBeEO/W9657DrUyl/r9cqLcNNp1l5QCuzI0JIspwglJP8qANRH+Uc6qlZLdDPlHszdGCLyrOkaktwZINyFc5iYTFCzkTgP7wJbP/EW22fgpQPyo2xnDbqFKxWKfCpI0pdUlOnkQlEWvt4UqHL+0XDffkmCB70cyT5imIuuALVhriTLe3CHCUKcKNwZ1abE9CdpI5nxsou4MbXmLGbeVaC3ly0YJCjAW2SLfwrlJHTmfhQFrCpB7oF9+fw6RWRq8myfAWKdHofjlFdaprlSkda80Enug+tqaCHQPT1mpUK61x2ZG8x4fqa6JRAgDzuZ+NQzg3wzh+0UoD3REnluTHnTQ9GlQHIfMi1C8kb7NkADvLvHn7o+Aol2gQmD3usdelYOolvythUj1JCG1geCR8APuayTjHEhWOX/KQB6Db51o2KzDuqvEqHxmftWTYh3tXVuclKJHlNvlFN6CHlKT+iVbnFLu0XXGwYJ2q3geFtazJOg87jbr1ihb2I0JM8vvTeMx/cNEH3kABIHxV5xb1munOcFwbXq21yj90BfZ/wAMl7NG2iCOzUVKtNm7+gJit/wGVhCjPeE29azXgElhWJfaZQ48VaVKW4UwkgHQmEqE2BJPUVpmT5up5lLhQUKVuk30wSN+cxI8IrTxS3RMPa0rBmMyheI3Q41qM7xoP8Q70lznaBbnSxw/w87+1OPvvpUeTQ0nuaSIcQoEpUFTeb1pCVc6G49YmYE7TF48+lG2nJgbEAKWgCACdv8AKZ+1I3tKzDXjCgGUtoCB5xKvmaPcQZyMK608RKQskjqNChb10/Cs2zLMu1dUvmolV55mefnSmonxtPQ+j4fN5ZdVSO4ma9+4r1kSAQDtf5b9K8BtHSkj1aaI8RhgAPGfrVUo6VcfmBNQDaa4E4pnEwKc8iyxl7CJ7UHUVKAVN06eaRvzpHfciPGnTg96UaZ2Ej/USSfp8KNinsdmX6hhWpisd83YTS32bSU6gSDud/cgah5+NZG0uACa1l4KVqkCJtvt1PrWacRJSnErCYjnG0kXo2LO5ypmH6h6XDTY1kg/5KLi59aZ8Pl6kspBMJBNxbn3zPiQkeSBQLJMuU+6Akd1JBUel7fStGxeBAaUAmYQYG52p2J5+X0CUcOoThXFFKdSuYEcxcRTFlWFCGUAC+m3qf6gVWxCf/5kiInQmOm0/rwq8HYWR/ClPxO1WSoqyzmrSV4VaEnZMeqbk/WkvskhMTf0B+QgU8BACQmNxfqdVvp9aQVuRbn4xWX6hHlMJjohSQD3bH412cYroB41wlQFeyTTfXRc7Dk85q5leFDrqUciZPoJ/L1oeG/1+VMvCWGIStyBJlKf+4j6ehoOfJsg2ShkYABg+8efIDpfao8YkNpk7mwG+9V2cSIgnv8Ar8PSquJe7xm8CZ6DnWEkE7AfFWM0MKj+E/FXdT9SfSkHDL5bRRfjHMSVpT175E+YRPpJ9aD4adzWxhWzDf2M6GG/UJ/R7mb/AHPOmxnCKfbw7aCUkJIUegTAP2pRdRqIB5qH1p24d4hbacUlwQIIComIVYkevyoM+oo0s0Vl1aU+hoyPCfsqClowk+8CZk2nV42FGuGPaBhnHDhioNvN90BVkqAH4Vbem9JeY8TNoa0MkqUecHnub7k1nnEOAUy6NVlKAUfAn8qPgk06GPVcMY4k4pJ/6P1V2youD9vjzoTj1kzWEcP+1bH4RISh0OIAgJdGqPJVlfOibXtuxgPfZwy/NKx9Fin9x5rjscuMMlUtnWf7uVgC+wuPWs/aAMgi/Q/enL2c8TYjNcY8cRoDDbRSGUJ0ol06b7k90KuTQl7hotYlxAlSGgXCeqAoAT4kkCk9RG/JHpfRtXFJ4pP/AJnuWZSEJ1L1XEAJIHdIggkpO9UMzwyUL7mrSR+ICxva1j52piViUvIhKgFRBH3FBuInEpbibyPrSG52ekSivJ9gjEEkDyqs6qpX3pCf8oqspwi4NFKzlwVsSTqt0tuN6fsFwi4cKw4yqHezBKSY1dCk7AxAg9Kz8Pysg3tv9q0zIOMmiwht/uLQkJC9MpIAgG1wYtRsag/GZjZ55or3sKtp8/sDlZdj1d1QUkbFSimPOReswzB7985BkaiAeoBifXetd4j40ZbZIaXrUbACYvzJOwrHW2STAuSYA6mYApmGKMP08sw9frc2dKORUvoffZ9hT2SlRAK7eMAD5SR6mndawABuo7D7mqOU5YlhhCCPdET48z8av4JmSVddvKm1wjEZVxrfeaR4yf16VCydTxA/Esk+SAAPvVp0y9P8I+1VOFm9QW6SBJIST4kkn5/KpKh/DpBKl8k7eJ/IVn+MZ76knSIJ3860UYlsAIBBA61n+aNkvOaUhR1neOp2pDXrxQbF2B1g8q9TibX3/XOukoHP9dK+UBtRa+ix9JVvb9GnvLMWhTKOzNkJAKdynrbxJJ8azxa4Nj6X+1T4PHrQvUhWkj5+c2ils+H3Y0Sh/ecTy87/AF/KgWMxEyCTe0Dn6/raq6uItSbiFdR/Sh2Z4/Q0VyCdEo5TqsDHoaz1gkpU0WsTM1xAceWuTBVbyG3yrsY2BVIipA3a58vWth4k0kFw6mWG9vySHEnUlR5KFGhiUh7VAKRJjeZ3FUcuwSXUqSSAQZueUDqetHsnwiAYWnULDn3UgHUf/PUUvNeVL4I3zyT3N8l7DY3BIOsQCNgQokeEG00ocS5v+0vFWwAgDoBVF13eCY1H4VCBTK6L5M29fN/lnwVeuldedGuHeD3MWCtKkoQlWkkzMwDYDex8KZ2PZ9h27urUuB1CB8BJ+Zoig2hYZPZVnTGEy7UULBWtRccCZBIMJBIk6UiLRzNO3C7jT7LrzYCgtZSoH8SQNj5zPr4Vk+OzQJbLbKS22LJAFo3Us9STA8kmreS8VOYMy2ZSbKSTZQG3kfEUCWb25JS6NjS6H+oxyeN+SoN59wOnUTh3An/huSCnwBEyP1JrPs5QUOlvUFFFiRMTzAnptTfm/tKSW1aGlBZ6qBTP1t5UhMAqubk3J8edByxxdwNPTZdXJ+3mfRbK9qiWa9Nq4oBqPqjlprc+Ndrx4TZVulSiE22qqEdo6hMTJq0YKcqYrqsr02Fyj2T9gpZCvwj7Deo+CsD2mLSYlLcrPp7vzimfDYVIZWJuEqt6GfSufZxhdLK3bAqUAD/Kn8yfhWhjxqNJHjdRqJ525y7HCCo3sOhH1oggQKgwYJvNj+rVI+qxFMigDzbFaGXl89JA81WH1o1lGQEMtoKgAkXAiSTufjS7niFEIbO6nEAf8wM/L5Uy4XJ2UjuoTPW8eZio+SAi5lzLCCsgGNpvJ5VmGNfSVKKlESomR4k9BTNn2OKUKIXqCdz+GeSUD70iIzIDcH9c/GktYnJKhjDxZ//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s-IS"/>
          </a:p>
        </p:txBody>
      </p:sp>
      <p:sp>
        <p:nvSpPr>
          <p:cNvPr id="5" name="Rectangle 4"/>
          <p:cNvSpPr/>
          <p:nvPr/>
        </p:nvSpPr>
        <p:spPr>
          <a:xfrm>
            <a:off x="395536" y="1556792"/>
            <a:ext cx="8064896" cy="4924425"/>
          </a:xfrm>
          <a:prstGeom prst="rect">
            <a:avLst/>
          </a:prstGeom>
        </p:spPr>
        <p:txBody>
          <a:bodyPr wrap="square">
            <a:spAutoFit/>
          </a:bodyPr>
          <a:lstStyle/>
          <a:p>
            <a:pPr marL="285750" indent="-285750">
              <a:lnSpc>
                <a:spcPct val="150000"/>
              </a:lnSpc>
              <a:spcAft>
                <a:spcPts val="0"/>
              </a:spcAft>
              <a:buFont typeface="Arial" panose="020B0604020202020204" pitchFamily="34" charset="0"/>
              <a:buChar char="•"/>
            </a:pPr>
            <a:r>
              <a:rPr lang="en-GB" sz="2000" dirty="0" smtClean="0">
                <a:ea typeface="Times New Roman" panose="02020603050405020304" pitchFamily="18" charset="0"/>
              </a:rPr>
              <a:t>Must have a voice when entering the program</a:t>
            </a:r>
          </a:p>
          <a:p>
            <a:pPr marL="285750" indent="-285750">
              <a:lnSpc>
                <a:spcPct val="150000"/>
              </a:lnSpc>
              <a:spcAft>
                <a:spcPts val="0"/>
              </a:spcAft>
              <a:buFont typeface="Arial" panose="020B0604020202020204" pitchFamily="34" charset="0"/>
              <a:buChar char="•"/>
            </a:pPr>
            <a:r>
              <a:rPr lang="en-GB" sz="2000" dirty="0" smtClean="0">
                <a:ea typeface="Times New Roman" panose="02020603050405020304" pitchFamily="18" charset="0"/>
              </a:rPr>
              <a:t>Different people with different needs</a:t>
            </a:r>
          </a:p>
          <a:p>
            <a:pPr marL="285750" indent="-285750">
              <a:lnSpc>
                <a:spcPct val="150000"/>
              </a:lnSpc>
              <a:spcAft>
                <a:spcPts val="0"/>
              </a:spcAft>
              <a:buFont typeface="Arial" panose="020B0604020202020204" pitchFamily="34" charset="0"/>
              <a:buChar char="•"/>
            </a:pPr>
            <a:r>
              <a:rPr lang="en-GB" sz="2000" dirty="0" smtClean="0">
                <a:ea typeface="Times New Roman" panose="02020603050405020304" pitchFamily="18" charset="0"/>
              </a:rPr>
              <a:t>Can feel pressure from their fellow countrymen to be ambassadors for their culture and good standards</a:t>
            </a:r>
          </a:p>
          <a:p>
            <a:pPr marL="285750" indent="-285750">
              <a:lnSpc>
                <a:spcPct val="150000"/>
              </a:lnSpc>
              <a:spcAft>
                <a:spcPts val="0"/>
              </a:spcAft>
              <a:buFont typeface="Arial" panose="020B0604020202020204" pitchFamily="34" charset="0"/>
              <a:buChar char="•"/>
            </a:pPr>
            <a:r>
              <a:rPr lang="en-GB" sz="2000" dirty="0" smtClean="0">
                <a:ea typeface="Times New Roman" panose="02020603050405020304" pitchFamily="18" charset="0"/>
              </a:rPr>
              <a:t>Have to rely on interpreters for everything during the first months and that can feel like invasion to their private life</a:t>
            </a:r>
          </a:p>
          <a:p>
            <a:pPr marL="285750" indent="-285750">
              <a:lnSpc>
                <a:spcPct val="150000"/>
              </a:lnSpc>
              <a:spcAft>
                <a:spcPts val="0"/>
              </a:spcAft>
              <a:buFont typeface="Arial" panose="020B0604020202020204" pitchFamily="34" charset="0"/>
              <a:buChar char="•"/>
            </a:pPr>
            <a:r>
              <a:rPr lang="en-GB" sz="2000" dirty="0" smtClean="0">
                <a:ea typeface="Times New Roman" panose="02020603050405020304" pitchFamily="18" charset="0"/>
              </a:rPr>
              <a:t>Need an opportunity to participate not only to receive </a:t>
            </a:r>
          </a:p>
          <a:p>
            <a:pPr marL="285750" indent="-285750">
              <a:lnSpc>
                <a:spcPct val="150000"/>
              </a:lnSpc>
              <a:spcAft>
                <a:spcPts val="0"/>
              </a:spcAft>
              <a:buFont typeface="Arial" panose="020B0604020202020204" pitchFamily="34" charset="0"/>
              <a:buChar char="•"/>
            </a:pPr>
            <a:endParaRPr lang="en-GB" sz="2000" dirty="0" smtClean="0">
              <a:ea typeface="Times New Roman" panose="02020603050405020304" pitchFamily="18" charset="0"/>
            </a:endParaRPr>
          </a:p>
          <a:p>
            <a:pPr marL="285750" indent="-285750">
              <a:lnSpc>
                <a:spcPct val="150000"/>
              </a:lnSpc>
              <a:spcAft>
                <a:spcPts val="0"/>
              </a:spcAft>
              <a:buFont typeface="Arial" panose="020B0604020202020204" pitchFamily="34" charset="0"/>
              <a:buChar char="•"/>
            </a:pPr>
            <a:endParaRPr lang="en-GB" sz="2000" dirty="0" smtClean="0">
              <a:ea typeface="Times New Roman" panose="02020603050405020304" pitchFamily="18" charset="0"/>
            </a:endParaRPr>
          </a:p>
          <a:p>
            <a:pPr marL="285750" indent="-285750">
              <a:lnSpc>
                <a:spcPct val="150000"/>
              </a:lnSpc>
              <a:spcAft>
                <a:spcPts val="0"/>
              </a:spcAft>
              <a:buFont typeface="Arial" panose="020B0604020202020204" pitchFamily="34" charset="0"/>
              <a:buChar char="•"/>
            </a:pPr>
            <a:endParaRPr lang="en-GB" sz="2000" dirty="0" smtClean="0">
              <a:effectLst/>
              <a:ea typeface="Times New Roman" panose="02020603050405020304" pitchFamily="18" charset="0"/>
            </a:endParaRPr>
          </a:p>
          <a:p>
            <a:pPr>
              <a:spcAft>
                <a:spcPts val="0"/>
              </a:spcAft>
            </a:pPr>
            <a:endParaRPr lang="en-GB" sz="1400" dirty="0">
              <a:effectLst/>
              <a:ea typeface="Times New Roman" panose="02020603050405020304" pitchFamily="18" charset="0"/>
            </a:endParaRPr>
          </a:p>
        </p:txBody>
      </p:sp>
    </p:spTree>
    <p:extLst>
      <p:ext uri="{BB962C8B-B14F-4D97-AF65-F5344CB8AC3E}">
        <p14:creationId xmlns:p14="http://schemas.microsoft.com/office/powerpoint/2010/main" xmlns="" val="35588647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764704"/>
            <a:ext cx="7772400" cy="936104"/>
          </a:xfrm>
        </p:spPr>
        <p:txBody>
          <a:bodyPr>
            <a:normAutofit fontScale="90000"/>
          </a:bodyPr>
          <a:lstStyle/>
          <a:p>
            <a:pPr algn="l"/>
            <a:r>
              <a:rPr lang="en-GB" sz="3600" b="1" dirty="0" smtClean="0">
                <a:solidFill>
                  <a:schemeClr val="bg1">
                    <a:lumMod val="50000"/>
                  </a:schemeClr>
                </a:solidFill>
              </a:rPr>
              <a:t>Integration – Protective factors</a:t>
            </a:r>
            <a:br>
              <a:rPr lang="en-GB" sz="3600" b="1" dirty="0" smtClean="0">
                <a:solidFill>
                  <a:schemeClr val="bg1">
                    <a:lumMod val="50000"/>
                  </a:schemeClr>
                </a:solidFill>
              </a:rPr>
            </a:br>
            <a:endParaRPr lang="en-GB" sz="3600" b="1" dirty="0">
              <a:solidFill>
                <a:schemeClr val="bg1">
                  <a:lumMod val="50000"/>
                </a:schemeClr>
              </a:solidFill>
            </a:endParaRPr>
          </a:p>
        </p:txBody>
      </p:sp>
      <p:pic>
        <p:nvPicPr>
          <p:cNvPr id="4" name="Picture 3" descr="Raudikrossinn_fanamerki.jpg"/>
          <p:cNvPicPr>
            <a:picLocks noChangeAspect="1"/>
          </p:cNvPicPr>
          <p:nvPr/>
        </p:nvPicPr>
        <p:blipFill>
          <a:blip r:embed="rId3" cstate="print"/>
          <a:stretch>
            <a:fillRect/>
          </a:stretch>
        </p:blipFill>
        <p:spPr>
          <a:xfrm>
            <a:off x="7884368" y="260648"/>
            <a:ext cx="836712" cy="836712"/>
          </a:xfrm>
          <a:prstGeom prst="rect">
            <a:avLst/>
          </a:prstGeom>
        </p:spPr>
      </p:pic>
      <p:sp>
        <p:nvSpPr>
          <p:cNvPr id="6" name="Minus 5"/>
          <p:cNvSpPr/>
          <p:nvPr/>
        </p:nvSpPr>
        <p:spPr>
          <a:xfrm flipV="1">
            <a:off x="1475656" y="1268760"/>
            <a:ext cx="8568952" cy="72008"/>
          </a:xfrm>
          <a:prstGeom prst="mathMinus">
            <a:avLst/>
          </a:prstGeom>
          <a:solidFill>
            <a:srgbClr val="000000">
              <a:alpha val="60000"/>
            </a:srgbClr>
          </a:solidFill>
          <a:ln>
            <a:solidFill>
              <a:srgbClr val="00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3" name="AutoShape 2" descr="data:image/jpeg;base64,/9j/4AAQSkZJRgABAQAAAQABAAD/2wCEAAkGBhQSERUUExQWFRQWGB8aGRgYFxYaHBsaFxgXHxcYGBgaHiYfHBojGhoYHy8gIycpLCwtFx8xNTAqNSYrLCkBCQoKDgwOGg8PGiwkHyQsKioqLCosKiksLCwsLiwpLSwpKiwpLCwsLC4sLCwpLCwpKSwpLCksLCwsLCksLCwsLP/AABEIAKAA8AMBIgACEQEDEQH/xAAcAAACAwEBAQEAAAAAAAAAAAAFBgMEBwIBAAj/xABFEAABAwIEAwUGAwUFBwUBAAABAgMRACEEBRIxBkFREyJhcYEHMpGhscFC4fAUI1Ji0TNDRHKCFVNjkrLC8RY0g5OiJP/EABoBAAIDAQEAAAAAAAAAAAAAAAMEAQIFAAb/xAAqEQACAgEEAQQBAwUAAAAAAAAAAQIRAwQSITEiBRNBUWEycZEUFaHB8P/aAAwDAQACEQMRAD8AnyvAoGNd7ontlXjkUpP3o/wk2OwSOgT/ANCaz/DcXtf7QDuooaLgUSpJFtCQZieYrQ+H8bhEpKWcShcmf7RM2EWBg7AcqSyuopV9Box5/kCYLBuOIdeClLdQ6sDUZBSFqBbA5CAIHWiGHxAWkKGx+R5g+INqMNIw7GvTCNRKl7mTNz8elL2bOow7qHAf3OIuegVAOsDoQb/GpW5drhl4yS4TLikTS3xIw8rSpt5xoAwsJjad/SmBnFJX7qgfIj6b19iGQoVfoK+UB8L7OUugFzEvOgibrMH0qXh3g/DJxjqCiEsqRBKlCdTa1d+8RIFFMhxpZX2Sz3FHuE8lH8PlRfLMIyHnnliVKWIk2GgaZjrvQIxnJtNlWkukGnswSgjuqUCJlICo9Jn1FUc9y9nHsLaCwVbpIspCh7qoN036ivcTjUK5+V9vLpVbLsdrx2kpHcYUQobkKW1uOo08qvPAox3J8opK0+S37PuIlYhgtvf+4YOhzxgkBXrB+FNYFLrObht1TekAajcC5JE39Z+NEcDnCXAdJEpMEdCRMEHnTkLlFMWlwwiRXKiJqPt6q4vE6QFGwBv5eFX2spuIMyx6A4lJEr5eAlM7+B2EmKJBcgEdBHrSvn2YIK2lC5JgklSRB2J+fj5Wo3lmPQ6lJbVrTAuDOwvJ8yaqu6LBGo31iCNWm2/Txr5/FJSO8Ym3rUGNdSEgEAlXdSDzO8T0tPpUnWIfEvG/ZknDr1BKpXa4vcQZtsDOxBsdqQsbxI3iAvtEqbUptXukaVqA7sgkWnrJ5zTvxlgsXiFQ33WgFalEFtFiqNZ3VcmAN48azrNuH3W0KUQVNoIlR1DUFahKUkBUAyfAjxFL5N1l41Rbw+ROpSgtrS4pCCo6TslHdV4qm+0yCKfOGs3WypAcSChVgUCR7vdPVBsLbXnlSBlDjGqC4pAVbunvAKEEybETMjY0cxEsoCG1JcMBRV2gMpOmyhIggyYkkUFOuUWfJrGVudwT+IySDBJvvYT/AEFEkmZ86y3JM+WEDUqNUk3kiJsAd4IJg1omQkFkG9ySZmZ2i/TamcWRSKSVEWY/2iR/MPkk1ITVfGKl4DoT8kgfepVGmV0DPiquFqsT4fQV4VeI+IrhxVjBHx6kf1qSp1Ua6kKf1BqNSD4/BX9K44/P2crAedSWWylLikj92R7qjAlB8qiyfLmn3gkJKCO9IUTZJ2gj70bx5Hb4gEmzx2E7wfvUOUOBOKCibdnGx3vyFZNuuB/aqTGbN81R2pbcViVK0glLZSECZ6x60zZ3w807hezUCUoSNNzKYiII5xFKSEYd3GKLmgjs0wVGIIm14vTy/jELYWErSrufhUk8h0JqZ7tsW2ykUraFHNOCsOzPZqfRF/3Y1j1HWL1RRluKSlakYruo0z2iT+LVHu6o907gU9qydtXec7wgyCe76p25m5q3ly8M0iU9i1qMEyhOognnaRe1E09TTTuyuRuPJnbT2LI77bbrcwVoIITtfumbTNwKYMTi3EsBSGtSoukriP10qpi+MMNhk4oKUFqLyyEogyCEwZ2A9TQhOdreYaPeQtxEi5EEkxPpFWipJuw0JxaJTnL6W+0cw/4o0pN78/KnXgtoOJ/aNKkqKezhX8MpURHmN6zzF459sFu2lMd8gzPXUd/hV/hT2sNNuFl+zY2cSn8VpKhPu7iwPKuyqTjwXyOKXY4Zi9++X/m+woZk7gaxQ7aQCqUqBsZ1WUDzEmg2bYztMQ45hsYFBfe06NQFtt9QECdq7zL9rbaSXm2ltqjStKtNzdJv1HhXY5baTBNxkjXsFiQ4NSbjl864xIQs6FCQefKRyMHekHhnHl5aUKdc7QQYCyEqSPAc45c96Y1PH9odSqwiUXvqGknn1G8c6bFaoVM7LrixhzLbbQVAUAFKn3ZOwTeQNz1tFWeFG1oZ1BSQ7MFuUgEAciD3VdLdAZ5R8XcQAOBKwnWLWBkk+BvYUnYl7tHNLVlbxMG2wttPyHnSrdTGFj3xNdwubFadzEwQQJSeip/X1q+p5W5UfgPrFZjwzjC6+pSVrDoTC0qUoiEkWKJuJ2Ig3q7g8yw2KcUTjX0HVBYLxRpUJskKAKkmNt/oDRdiM4SjKrCPEXF5YxBQVqDRR74QhyHQUnY/h0E26ikJ/NGFYZ9tanVvkK0KOkJ3594wIklMbqO9qN4/h9OICyHEwg6u0IPaQkp7pO2yiL9D0pNxLzSFLSpHOAQRIiJ2J1WtPrahylJB4o9azJOkIUdKIISQ2hSkgqJ96UyYi/pXwy0aF6SpStQCYgCJvrTJgVWexoWAJVKduYA5CNhuTb+KpHWiAYUUixKRqvbfrzNKSsKqGzDZO+nD6gzCA4e93QFEmLajJSCAIJ5mtU4dxc4ZtS1yoi5JA9OVhWO5Hxg6lpTWshEQJEiJiL7TvabppvQcHjWUNuNjtYhJTfbkowJB6Gr4JJTJyJ7R+dWzYqLXUFRR6mT5VEcfhh/eMD/W0PvSBieE0ulDbiQUMo0N2/DJP1JvXyfZ/hx/dj4U/YuPauI8In/E4cf/ADNf1qFfF+CH+LY/+1H2NJo4EY/3afhXQ4KYH4E/CptkDWvjnAj/ABbP/N/SoF+0LLx/im//ANH/ALaXRwgyPwD4V9/6Wa/gHwrrZ1GXdsoKUV67nvG8k2uT6CiORYB11wLbaUtASZITaZHPafCnjL+Gi53sUoQf7pB7scgtX4o6CBTM0EoSEoASkWAAAA9BS22xjcIJylYcGpp1IOoGOgkhQ8PD+lWk4AJP9mbzGpItzF4n5703vKqHHvltlakxqSkkTsTyEeJtVXB9WWg05fuAeOsixGKaShl4JG5bVCdXRWre3TaszzzhnE4RAW8UFMxqSoEAnkREiaZneOHFKKghIUrc3J+fKgHEmYLdaOtRI/PlQ8WZR8UbuT0ZLFLJJ8pWKr75I08unWZpgw/FnaNJaeJSpACUOgTYCAlY3tyUKVtU10kWp5pPs81FuI1/7S7Mann+0SbpSlWoq/oPE0tZnjy68p0gJK1EwNh0HwqLRUqsAvsi7oPZgxq5T0moSomU9xLh8WU3Eg9RTXkPFuKfUnDrWXUGICxOkJmVBViITNrztak7Dqm1r018BMPLecThezU5A7i7d0TqUHJERzHRU8ql06sqjQcDgNakoIBRsYlKvMKF58qLLyIpSrRisSgpMEFzXYiQQlWoxE2Mc6gy9oofBKmwgE3LiJ2t+KjKyg9pdB7T/iJ/mtHL3vHapo5sQs/yjEKxRCl6u0QVIcKQgnTpBBSPdO9RYHJH2W1LShGvWAZUDYzPemN4tNGuKMxZ7VLOlYeDZgggpAN9JNpMAkQOd6AlhvSD2oNr94ar3I2n1paSW41MKexNoM8K4JSMa84qJKEJJG2pckx1gJT8RRvP04ZDiS6xrJ7wWAkkEdZgk86CcO8YslScM006p5sK1DQmSREqEqEgR57UUzbFpdspp9CtpLewM6rJm9xRUuBDI7kyk5gsOtnT2ym1L741DkVERcbG0jwFLy8pQvuEpPfF0jfUbnlaizOHC0I1LDZDYEqS4LgpO5EAmT86A/tul1xWsQlwKUrke/GoWuI5eNAywbaohNBjMfZ6XFnsyhIAFgNMmJmwIHMG196XM3YXhytp/vQklG8dAZBFx5Uy4zi1K/7JQ7MjvFSiCFqBmI5RPlFA+KcX2qhOmIPjv1/812VKK6IjyfcL5UtSVLShDqBCVJKgVd640bGfI7itRyPImWUdqhKkd3TCgoK3k6rnUdr+d6S/Z812eIaSFG5Ft/wnkfLetQzJrU2pIMSIkVOJKS3UTKXwDlHv/wCkfMqqauFphw+AA+Q/OpImj2Uo5Ka5IruvDViCJQqMpqc1GquIB6Xa9DxoJh+J8Or+9Rc2v+VWVZyyD/at/wDOn+tCCuLXaLOYZilpJW4YQBJN7XA2HnS7xHxSkYRTqFWKP3cTdSiUJM7WhSvVPSmPKsSziXOzDgUIOrSoSBG88qQPa8G2C0y17ple+42E8t5v4USCKSfwWMFw6w8206O1SHEgwCkiSO9BIneaMZnwWyrCOIaSe0gHUSSbb+G14HSkrh7i11jCtgoQtGpWgkkKEG4J8ztvcUQXx1iXh2bYDeq3ckqM8pP2qjlhj8cm9i/rMyi3Lx/L4ozV1spWpJ3SSD5gwa6aNWM8a04h1IMwsietUm1Xq6fBh5UlJpFiizPEATh1MFpBSoGTKgZ5KmYkbC3OhANRu1YGchXztRXhziJzCEqbiTYyJ7t5T6zQbVt5162TPr9K6yT9AtYJ95ttbbCilQC0qCW4KVAEX1faqGIz1LRKQCtQsYKQAfAmZIPgaE8Ke0J1GVLw6AVvo1NtJSCVlKwSCAAT3ZUPhQHDZogSFnQRulQIIJ3BTuKrlyySpGp6Xo9Pnk/efXxdFvMc6IxPbOQlChoVpEwnbUflMAC1XMbgcI2kunENEbwlaVE+AQDM+lBsVmjJBBVqHgkn6ir/AAJ7PEZgta0OBCG7EFJJkxB3AjfnyNLxuX6jS1uPFja9qS29fLr8gnKHnP2lWLTZRsmQbJgDkRyEUyjiV4HvOqSb95JIvyKgZBEx42p1T7JkBOkPq1dezGn4TPzpC4syZeDfDbmm41JINiJiRPQzUNzXLD4Yen5ouC7r8ph3CZhjkISQ6FJMhEBBAgwEkkbgWIPzoZxfhFKCylAkxBiBYkqJ2AtHSh/A/ESEOhp8qW28koICgNLzZgLuYgtlJJ6gdDRXOs/GHebsVoSSEStIKypMWVyiSJtJFN7U0eTmnGTX0C8GhlGGRqJUVLTOkhUnmmJgbkGquNb/AH69B7uhZ2A70qATba1E1YptY1JZKQVEFOtC7gApKSBYXNqG5lgwtJUlkpcPdkqB5wkGN5FyarONsrHgduCmHi+0VGW0FeiwjZQJn151oLzwNqzLgl1vDvJcd/dkoVqJUSNao90XG808tZ4ytKi24lZT0N5UYSLjmefK9cqiTFNukTYrDOkOqaRqUPcBMAkCBc8ppPXwhmi9S1Khe4h8p9AhPd6Vo4zhhMJLqJFtxyrpjStWtK9QvsQdwKHKCl8j2LLkwJ+K5+WhS4exzxQUYlKkvIMGRGociOvpRYqo5mARoUVxpSCSegSJJHpSyxiQpAVyKQfQgGiJUhXJLe3KqssE1wa8DwIkEHnY/CocRi0oBJ5An4CpBn5vazDnqVE87fIU8YTJ0LQldwFCYIApf4cyZAWpS1WSoaAFD3huSmnIYvoRUKIWeRy7KH+2zgHAG06u0G5O1yOQn4UpcUZ4rGP61jSQkJAk2ievjPxplzxjUplwwoBYSR8x9YpKzlMOuBKAkBah47mui2CZY4dWv9pabELSt1AKDcKlQBkeAJuK1XjVLOXYda8O2hDyiEJUBcTMxPQSbUtezbhrs2xjioBySGhyAFio9STIHlNG+LME7jmlJWpKEp7yYvKgDvPL+tKyzwU6GY5JKDjZjWubnma9b3rhO1eoN6aFy0K5XXGqvCamyKIztV7I8B2+IZZBguuJRMTGtQExzsdqodauZS4pLgKLLkaVXlJvceNt+VVbpBIR3SSP03luGy3KkBpDjbavxKUoFxZ/mVv6WA6UV04LGQooYfMW1oQsx4ahNfm7DcOuLIU5qOq5JMm/nc0Sy7BYrDqK2FKAT3onePDlQ/cZoQ0uJ+NtP7LXFftDU805hWsKxh2SoSEJAUQkyJIEcugohwdxiMuwqlBJK3ItvtJkDYe9Ek+lZ9jWHH8S5oQpRJKyEpJtYqMDkJNO+BaS32TSxKloVIPjHd8wBUZJviiuGo5JxaTXX+Qux7a8SFalIBR5pPygfWpuKOKsvx5ZexaV9kGyJQTqSvVaI3Ebg0KPDbZtoOqfdgzy8YjxoTmGFjXh2klWoaNETqXAKYG8yflVdzVDE3Cm9quvjgW8oKXELaFnB+9aV/M2lWpJ/wAyZPmgdTTItKHmcOglUIRc6Qbk7kQRz6U78G+wcNhDuLeV2kEltuIBUkiCszJAJ2G/M0ZxHsgbbZCcM6sqTsHCkz4SkCDTBjszfDYNLSNCFEAqKyYAuQkWAiBCakdWqI1TcHY8vWrOMwC2llC0lKkm4NQQKkqdduTvHoPzotlWFWth0oUUq7RsWAvOuQZ23mfAUIEU38KPNow6wsgKW53R1KEA/wBarPlMvik4zUkzNs4wKu2UkPKUQf4yT9aiwWe4vCq1IdWYOxJPz3+daJmGFw6nFOKsQLqI2J2BtSq5w0l06tXObGlk0arnNO7GfC+1c4nBOtOWcKI1bbmDq6giRPxpjyjHpGHaKjEtpufKPtWes8LBSkJbQDB7xtsf0DTviOHmy2gFOpSEBAIOm0bwLbyfImiQbYrqZwcUlGnfNHOeY1DF0iQs3G45zpBFj5fxeFJeNzk65SbBUhJuB4kK8AAZqzxIHEBKO8pKYgwIvy53sL9CByusrx+kXAPQ8xMxI2PrQcrk3wJUDcJlsdaNYVGnmfjVprLBzNWhgExzPrTxBJghqZXqEwoEeYFj8aSeI8EE4lyVElStQ2M6rgAedqbXMKOU1XwORJOLZcVcNkqIPPSJR8FQfIUNtxTbOGzAYb9nw7TP+7SAf825+ZNR4pwExMJF1k7C3L0rp7E6lCL94k+JH514nCJV3AJ1XWTzB3+O1Ybnb3MMYqhBUQkc7Cto9lfsxwj7TjmJb7UghIkqAmJJER1FIOK4b/Zn1zMIVKB1SZ0nxABj0pwyXjTEYJlKBKUm/d0mTb+K961XlTaoe0+CE8Uk2lJ9X1Qx8Vew/B9kf2XtGniO5Kipsq5JVIJAO0g2msIzDCrZcW04kocQSlSTuCOX51sTntkeautClgdUoHzBkVnXGucIxuLcxSBAc090xbSkAg/CmIzUkLZtNLH8p/sxXBpo4GwAW8SeST8/uaXnkixFNmS4RxhLaykjUtGowe6kkxPiR8AKHl4iCwq5IesmxAeZSEgKLfdWJIII2MJHMVxm+K7JkpICVKGlKQSTe3MA0AyjLlDErIKhrJ2JHlt4VbzvLSkpNyrqb3gxQb8TQUrC/CuFb0vuAlC1pDXaJBJShSlFRkbGAL1nzyVKWgIWpUKBFjNjf1/rTDlrqi2WgqCru90jYcj0O/e8ZohlfDBS7KwCE7EE3J3Ph4Gui3Kl9A5JR5L+Ddf0gKMpI97SNUedU/Z7hox5cfOltLilpUqY1J2A+IphGKJJaFgEzMgmf4evjPnUKMlUls6TPeKoO8n9RV5pxVhsKhkntm6Rpas8w6wQl5syIuoD61PgWkpHdMz0Mj5Vgi+LYWUlpcp3uJ+BFXsDxYmf3bim19CdJ+Isa5Z2lyhj+14MnGLKr/KGH2mpjGSSLtpIEXsVD6ik9w/rnV3O8zcfWFOd5emJi5AmJ+Mctr1Fg8tUpQkb3ieQuSfDrV/djRj6jDLDkcJdorspBUAQb/H9RNWeIOKUMtFphASkHVzJB/iKuR8qYzwQp9QW0oNNqEwSSRIumOcHY1k+YoCcSQ4SsJVDkHeFwpKelp+Ip3ZFRvtiW5tmi4LGodwjTrndU4mdUGNyItttVJ59Ew2SvqokwAN6M5HmGXu4YNoxLSNBUNLhCCBqOmAqJERtSjxtxCwiWMOsLP4lpukeAI3NIbXZpe54lPJuPn2MQtQAcaJu3ACgkWlCt5tMbGtHYzBvFNl1pwlLidMfwkDYj8JEmR5Vi2TolxSvnTDgUKS5CVFIWRMKIEzY2Ii+5p1YvC0Z0snlyGc9wyQVAKtOwkHbrtGx3pPxShYdImNxc1Nn7qwsocCkrFjqWpURvc0JWVXM/nSVch0x5Q90n5mu+38B8qrdoOYnzP2FddoOXypmyhP29ROtlRSQQlSVSPI2I9Qa81Hw9TXaXRI6+VQ+VTJQawDSklSVDvBV/h9KjOLOpRSSABJI3j8KU/zK+V6tvO9oorSQdSftH9K6wWUXBVOhJ1eK1dT4CLV5/JHbJxCvgU+LMIrUF94qCQNM9d79LH4UxsY5t3DtCApIABUATEbggeNr7VOOHf2ltSnCQtUkERZKgAEweURSK7iHcvfU0lQUlSZKVCxknl6U5ppqXAzhydRL3EDTZbdcmPwgX8ouPlSi6hKUgbT9qIZzj3HgAqEpmYFgKHrA0EmbeFr7U7HnlF9VFwltfdBHgnCIcx2ES57hdSVbfhOqD6pj1NbxxzkSnSh5povCAlSAQCdM6SJtF+XSvz7wu8E4zDkWIdR81AH5E1+nsmxR7IiUg3CSTz5WFyJozgpqmIwk4O0LfD3By1Nhbg0OEmUkWubRHICPhVjOeDH3AQ2W4VvIMjyJFqZTmxLbekJC1nSZlSUkBWraCRKYG0yKr55nKmAHQpJbCe8Lb+BPKOm3S8intRSoL707E7h32ZLbc1vlKUI90JuSIN55WNFuMmW0BC0JCL6DA8LG3MQRRjMc8AQqN4t/qUAPkaWOPcySnDICveWdQ9Dc/MfGr7I44thMcJ58igvkBYF9KXVEqgQn3j/n3k+NePcVj9qShJBbLagD1XIIv0gEUo4nGE1UU+U94T3dqTlmclR6ePo8YRb3W6GZ5La1LWtGidrX5wfKgbGCZSe0URIPP9bVN/62JQEKaBjn+V/lQXE5mt1UqI8ANh0qN3Ajj0kpSqS4HNtkAd0b7ETHpRnK1oGGfI/tNJBHQFNo87UjZZmxSAk3A8TMdPKr2HxcuLgwQEkeNiFW58qtpYee6XNdGTrtLkwPy+fk0zhvMQRomDpCo8CL/P61hWaAdu94ur/61VqWV4vSpDnWEny0k1kmIf1OLPVRPxJNabMuuSBeEO/W9657DrUyl/r9cqLcNNp1l5QCuzI0JIspwglJP8qANRH+Uc6qlZLdDPlHszdGCLyrOkaktwZINyFc5iYTFCzkTgP7wJbP/EW22fgpQPyo2xnDbqFKxWKfCpI0pdUlOnkQlEWvt4UqHL+0XDffkmCB70cyT5imIuuALVhriTLe3CHCUKcKNwZ1abE9CdpI5nxsou4MbXmLGbeVaC3ly0YJCjAW2SLfwrlJHTmfhQFrCpB7oF9+fw6RWRq8myfAWKdHofjlFdaprlSkda80Enug+tqaCHQPT1mpUK61x2ZG8x4fqa6JRAgDzuZ+NQzg3wzh+0UoD3REnluTHnTQ9GlQHIfMi1C8kb7NkADvLvHn7o+Aol2gQmD3usdelYOolvythUj1JCG1geCR8APuayTjHEhWOX/KQB6Db51o2KzDuqvEqHxmftWTYh3tXVuclKJHlNvlFN6CHlKT+iVbnFLu0XXGwYJ2q3geFtazJOg87jbr1ihb2I0JM8vvTeMx/cNEH3kABIHxV5xb1munOcFwbXq21yj90BfZ/wAMl7NG2iCOzUVKtNm7+gJit/wGVhCjPeE29azXgElhWJfaZQ48VaVKW4UwkgHQmEqE2BJPUVpmT5up5lLhQUKVuk30wSN+cxI8IrTxS3RMPa0rBmMyheI3Q41qM7xoP8Q70lznaBbnSxw/w87+1OPvvpUeTQ0nuaSIcQoEpUFTeb1pCVc6G49YmYE7TF48+lG2nJgbEAKWgCACdv8AKZ+1I3tKzDXjCgGUtoCB5xKvmaPcQZyMK608RKQskjqNChb10/Cs2zLMu1dUvmolV55mefnSmonxtPQ+j4fN5ZdVSO4ma9+4r1kSAQDtf5b9K8BtHSkj1aaI8RhgAPGfrVUo6VcfmBNQDaa4E4pnEwKc8iyxl7CJ7UHUVKAVN06eaRvzpHfciPGnTg96UaZ2Ej/USSfp8KNinsdmX6hhWpisd83YTS32bSU6gSDud/cgah5+NZG0uACa1l4KVqkCJtvt1PrWacRJSnErCYjnG0kXo2LO5ypmH6h6XDTY1kg/5KLi59aZ8Pl6kspBMJBNxbn3zPiQkeSBQLJMuU+6Akd1JBUel7fStGxeBAaUAmYQYG52p2J5+X0CUcOoThXFFKdSuYEcxcRTFlWFCGUAC+m3qf6gVWxCf/5kiInQmOm0/rwq8HYWR/ClPxO1WSoqyzmrSV4VaEnZMeqbk/WkvskhMTf0B+QgU8BACQmNxfqdVvp9aQVuRbn4xWX6hHlMJjohSQD3bH412cYroB41wlQFeyTTfXRc7Dk85q5leFDrqUciZPoJ/L1oeG/1+VMvCWGIStyBJlKf+4j6ehoOfJsg2ShkYABg+8efIDpfao8YkNpk7mwG+9V2cSIgnv8Ar8PSquJe7xm8CZ6DnWEkE7AfFWM0MKj+E/FXdT9SfSkHDL5bRRfjHMSVpT175E+YRPpJ9aD4adzWxhWzDf2M6GG/UJ/R7mb/AHPOmxnCKfbw7aCUkJIUegTAP2pRdRqIB5qH1p24d4hbacUlwQIIComIVYkevyoM+oo0s0Vl1aU+hoyPCfsqClowk+8CZk2nV42FGuGPaBhnHDhioNvN90BVkqAH4Vbem9JeY8TNoa0MkqUecHnub7k1nnEOAUy6NVlKAUfAn8qPgk06GPVcMY4k4pJ/6P1V2youD9vjzoTj1kzWEcP+1bH4RISh0OIAgJdGqPJVlfOibXtuxgPfZwy/NKx9Fin9x5rjscuMMlUtnWf7uVgC+wuPWs/aAMgi/Q/enL2c8TYjNcY8cRoDDbRSGUJ0ol06b7k90KuTQl7hotYlxAlSGgXCeqAoAT4kkCk9RG/JHpfRtXFJ4pP/AJnuWZSEJ1L1XEAJIHdIggkpO9UMzwyUL7mrSR+ICxva1j52piViUvIhKgFRBH3FBuInEpbibyPrSG52ekSivJ9gjEEkDyqs6qpX3pCf8oqspwi4NFKzlwVsSTqt0tuN6fsFwi4cKw4yqHezBKSY1dCk7AxAg9Kz8Pysg3tv9q0zIOMmiwht/uLQkJC9MpIAgG1wYtRsag/GZjZ55or3sKtp8/sDlZdj1d1QUkbFSimPOReswzB7985BkaiAeoBifXetd4j40ZbZIaXrUbACYvzJOwrHW2STAuSYA6mYApmGKMP08sw9frc2dKORUvoffZ9hT2SlRAK7eMAD5SR6mndawABuo7D7mqOU5YlhhCCPdET48z8av4JmSVddvKm1wjEZVxrfeaR4yf16VCydTxA/Esk+SAAPvVp0y9P8I+1VOFm9QW6SBJIST4kkn5/KpKh/DpBKl8k7eJ/IVn+MZ76knSIJ3860UYlsAIBBA61n+aNkvOaUhR1neOp2pDXrxQbF2B1g8q9TibX3/XOukoHP9dK+UBtRa+ix9JVvb9GnvLMWhTKOzNkJAKdynrbxJJ8azxa4Nj6X+1T4PHrQvUhWkj5+c2ils+H3Y0Sh/ecTy87/AF/KgWMxEyCTe0Dn6/raq6uItSbiFdR/Sh2Z4/Q0VyCdEo5TqsDHoaz1gkpU0WsTM1xAceWuTBVbyG3yrsY2BVIipA3a58vWth4k0kFw6mWG9vySHEnUlR5KFGhiUh7VAKRJjeZ3FUcuwSXUqSSAQZueUDqetHsnwiAYWnULDn3UgHUf/PUUvNeVL4I3zyT3N8l7DY3BIOsQCNgQokeEG00ocS5v+0vFWwAgDoBVF13eCY1H4VCBTK6L5M29fN/lnwVeuldedGuHeD3MWCtKkoQlWkkzMwDYDex8KZ2PZ9h27urUuB1CB8BJ+Zoig2hYZPZVnTGEy7UULBWtRccCZBIMJBIk6UiLRzNO3C7jT7LrzYCgtZSoH8SQNj5zPr4Vk+OzQJbLbKS22LJAFo3Us9STA8kmreS8VOYMy2ZSbKSTZQG3kfEUCWb25JS6NjS6H+oxyeN+SoN59wOnUTh3An/huSCnwBEyP1JrPs5QUOlvUFFFiRMTzAnptTfm/tKSW1aGlBZ6qBTP1t5UhMAqubk3J8edByxxdwNPTZdXJ+3mfRbK9qiWa9Nq4oBqPqjlprc+Ndrx4TZVulSiE22qqEdo6hMTJq0YKcqYrqsr02Fyj2T9gpZCvwj7Deo+CsD2mLSYlLcrPp7vzimfDYVIZWJuEqt6GfSufZxhdLK3bAqUAD/Kn8yfhWhjxqNJHjdRqJ525y7HCCo3sOhH1oggQKgwYJvNj+rVI+qxFMigDzbFaGXl89JA81WH1o1lGQEMtoKgAkXAiSTufjS7niFEIbO6nEAf8wM/L5Uy4XJ2UjuoTPW8eZio+SAi5lzLCCsgGNpvJ5VmGNfSVKKlESomR4k9BTNn2OKUKIXqCdz+GeSUD70iIzIDcH9c/GktYnJKhjDxZ//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s-IS"/>
          </a:p>
        </p:txBody>
      </p:sp>
      <p:sp>
        <p:nvSpPr>
          <p:cNvPr id="7" name="AutoShape 4" descr="data:image/jpeg;base64,/9j/4AAQSkZJRgABAQAAAQABAAD/2wCEAAkGBhQSERUUExQWFRQWGB8aGRgYFxYaHBsaFxgXHxcYGBgaHiYfHBojGhoYHy8gIycpLCwtFx8xNTAqNSYrLCkBCQoKDgwOGg8PGiwkHyQsKioqLCosKiksLCwsLiwpLSwpKiwpLCwsLC4sLCwpLCwpKSwpLCksLCwsLCksLCwsLP/AABEIAKAA8AMBIgACEQEDEQH/xAAcAAACAwEBAQEAAAAAAAAAAAAFBgMEBwIBAAj/xABFEAABAwIEAwUGAwUFBwUBAAABAgMRACEEBRIxBkFREyJhcYEHMpGhscFC4fAUI1Ji0TNDRHKCFVNjkrLC8RY0g5OiJP/EABoBAAIDAQEAAAAAAAAAAAAAAAMEAQIFAAb/xAAqEQACAgEEAQQBAwUAAAAAAAAAAQIRAwQSITEiBRNBUWEycZEUFaHB8P/aAAwDAQACEQMRAD8AnyvAoGNd7ontlXjkUpP3o/wk2OwSOgT/ANCaz/DcXtf7QDuooaLgUSpJFtCQZieYrQ+H8bhEpKWcShcmf7RM2EWBg7AcqSyuopV9Box5/kCYLBuOIdeClLdQ6sDUZBSFqBbA5CAIHWiGHxAWkKGx+R5g+INqMNIw7GvTCNRKl7mTNz8elL2bOow7qHAf3OIuegVAOsDoQb/GpW5drhl4yS4TLikTS3xIw8rSpt5xoAwsJjad/SmBnFJX7qgfIj6b19iGQoVfoK+UB8L7OUugFzEvOgibrMH0qXh3g/DJxjqCiEsqRBKlCdTa1d+8RIFFMhxpZX2Sz3FHuE8lH8PlRfLMIyHnnliVKWIk2GgaZjrvQIxnJtNlWkukGnswSgjuqUCJlICo9Jn1FUc9y9nHsLaCwVbpIspCh7qoN036ivcTjUK5+V9vLpVbLsdrx2kpHcYUQobkKW1uOo08qvPAox3J8opK0+S37PuIlYhgtvf+4YOhzxgkBXrB+FNYFLrObht1TekAajcC5JE39Z+NEcDnCXAdJEpMEdCRMEHnTkLlFMWlwwiRXKiJqPt6q4vE6QFGwBv5eFX2spuIMyx6A4lJEr5eAlM7+B2EmKJBcgEdBHrSvn2YIK2lC5JgklSRB2J+fj5Wo3lmPQ6lJbVrTAuDOwvJ8yaqu6LBGo31iCNWm2/Txr5/FJSO8Ym3rUGNdSEgEAlXdSDzO8T0tPpUnWIfEvG/ZknDr1BKpXa4vcQZtsDOxBsdqQsbxI3iAvtEqbUptXukaVqA7sgkWnrJ5zTvxlgsXiFQ33WgFalEFtFiqNZ3VcmAN48azrNuH3W0KUQVNoIlR1DUFahKUkBUAyfAjxFL5N1l41Rbw+ROpSgtrS4pCCo6TslHdV4qm+0yCKfOGs3WypAcSChVgUCR7vdPVBsLbXnlSBlDjGqC4pAVbunvAKEEybETMjY0cxEsoCG1JcMBRV2gMpOmyhIggyYkkUFOuUWfJrGVudwT+IySDBJvvYT/AEFEkmZ86y3JM+WEDUqNUk3kiJsAd4IJg1omQkFkG9ySZmZ2i/TamcWRSKSVEWY/2iR/MPkk1ITVfGKl4DoT8kgfepVGmV0DPiquFqsT4fQV4VeI+IrhxVjBHx6kf1qSp1Ua6kKf1BqNSD4/BX9K44/P2crAedSWWylLikj92R7qjAlB8qiyfLmn3gkJKCO9IUTZJ2gj70bx5Hb4gEmzx2E7wfvUOUOBOKCibdnGx3vyFZNuuB/aqTGbN81R2pbcViVK0glLZSECZ6x60zZ3w807hezUCUoSNNzKYiII5xFKSEYd3GKLmgjs0wVGIIm14vTy/jELYWErSrufhUk8h0JqZ7tsW2ykUraFHNOCsOzPZqfRF/3Y1j1HWL1RRluKSlakYruo0z2iT+LVHu6o907gU9qydtXec7wgyCe76p25m5q3ly8M0iU9i1qMEyhOognnaRe1E09TTTuyuRuPJnbT2LI77bbrcwVoIITtfumbTNwKYMTi3EsBSGtSoukriP10qpi+MMNhk4oKUFqLyyEogyCEwZ2A9TQhOdreYaPeQtxEi5EEkxPpFWipJuw0JxaJTnL6W+0cw/4o0pN78/KnXgtoOJ/aNKkqKezhX8MpURHmN6zzF459sFu2lMd8gzPXUd/hV/hT2sNNuFl+zY2cSn8VpKhPu7iwPKuyqTjwXyOKXY4Zi9++X/m+woZk7gaxQ7aQCqUqBsZ1WUDzEmg2bYztMQ45hsYFBfe06NQFtt9QECdq7zL9rbaSXm2ltqjStKtNzdJv1HhXY5baTBNxkjXsFiQ4NSbjl864xIQs6FCQefKRyMHekHhnHl5aUKdc7QQYCyEqSPAc45c96Y1PH9odSqwiUXvqGknn1G8c6bFaoVM7LrixhzLbbQVAUAFKn3ZOwTeQNz1tFWeFG1oZ1BSQ7MFuUgEAciD3VdLdAZ5R8XcQAOBKwnWLWBkk+BvYUnYl7tHNLVlbxMG2wttPyHnSrdTGFj3xNdwubFadzEwQQJSeip/X1q+p5W5UfgPrFZjwzjC6+pSVrDoTC0qUoiEkWKJuJ2Ig3q7g8yw2KcUTjX0HVBYLxRpUJskKAKkmNt/oDRdiM4SjKrCPEXF5YxBQVqDRR74QhyHQUnY/h0E26ikJ/NGFYZ9tanVvkK0KOkJ3594wIklMbqO9qN4/h9OICyHEwg6u0IPaQkp7pO2yiL9D0pNxLzSFLSpHOAQRIiJ2J1WtPrahylJB4o9azJOkIUdKIISQ2hSkgqJ96UyYi/pXwy0aF6SpStQCYgCJvrTJgVWexoWAJVKduYA5CNhuTb+KpHWiAYUUixKRqvbfrzNKSsKqGzDZO+nD6gzCA4e93QFEmLajJSCAIJ5mtU4dxc4ZtS1yoi5JA9OVhWO5Hxg6lpTWshEQJEiJiL7TvabppvQcHjWUNuNjtYhJTfbkowJB6Gr4JJTJyJ7R+dWzYqLXUFRR6mT5VEcfhh/eMD/W0PvSBieE0ulDbiQUMo0N2/DJP1JvXyfZ/hx/dj4U/YuPauI8In/E4cf/ADNf1qFfF+CH+LY/+1H2NJo4EY/3afhXQ4KYH4E/CptkDWvjnAj/ABbP/N/SoF+0LLx/im//ANH/ALaXRwgyPwD4V9/6Wa/gHwrrZ1GXdsoKUV67nvG8k2uT6CiORYB11wLbaUtASZITaZHPafCnjL+Gi53sUoQf7pB7scgtX4o6CBTM0EoSEoASkWAAAA9BS22xjcIJylYcGpp1IOoGOgkhQ8PD+lWk4AJP9mbzGpItzF4n5703vKqHHvltlakxqSkkTsTyEeJtVXB9WWg05fuAeOsixGKaShl4JG5bVCdXRWre3TaszzzhnE4RAW8UFMxqSoEAnkREiaZneOHFKKghIUrc3J+fKgHEmYLdaOtRI/PlQ8WZR8UbuT0ZLFLJJ8pWKr75I08unWZpgw/FnaNJaeJSpACUOgTYCAlY3tyUKVtU10kWp5pPs81FuI1/7S7Mann+0SbpSlWoq/oPE0tZnjy68p0gJK1EwNh0HwqLRUqsAvsi7oPZgxq5T0moSomU9xLh8WU3Eg9RTXkPFuKfUnDrWXUGICxOkJmVBViITNrztak7Dqm1r018BMPLecThezU5A7i7d0TqUHJERzHRU8ql06sqjQcDgNakoIBRsYlKvMKF58qLLyIpSrRisSgpMEFzXYiQQlWoxE2Mc6gy9oofBKmwgE3LiJ2t+KjKyg9pdB7T/iJ/mtHL3vHapo5sQs/yjEKxRCl6u0QVIcKQgnTpBBSPdO9RYHJH2W1LShGvWAZUDYzPemN4tNGuKMxZ7VLOlYeDZgggpAN9JNpMAkQOd6AlhvSD2oNr94ar3I2n1paSW41MKexNoM8K4JSMa84qJKEJJG2pckx1gJT8RRvP04ZDiS6xrJ7wWAkkEdZgk86CcO8YslScM006p5sK1DQmSREqEqEgR57UUzbFpdspp9CtpLewM6rJm9xRUuBDI7kyk5gsOtnT2ym1L741DkVERcbG0jwFLy8pQvuEpPfF0jfUbnlaizOHC0I1LDZDYEqS4LgpO5EAmT86A/tul1xWsQlwKUrke/GoWuI5eNAywbaohNBjMfZ6XFnsyhIAFgNMmJmwIHMG196XM3YXhytp/vQklG8dAZBFx5Uy4zi1K/7JQ7MjvFSiCFqBmI5RPlFA+KcX2qhOmIPjv1/812VKK6IjyfcL5UtSVLShDqBCVJKgVd640bGfI7itRyPImWUdqhKkd3TCgoK3k6rnUdr+d6S/Z812eIaSFG5Ft/wnkfLetQzJrU2pIMSIkVOJKS3UTKXwDlHv/wCkfMqqauFphw+AA+Q/OpImj2Uo5Ka5IruvDViCJQqMpqc1GquIB6Xa9DxoJh+J8Or+9Rc2v+VWVZyyD/at/wDOn+tCCuLXaLOYZilpJW4YQBJN7XA2HnS7xHxSkYRTqFWKP3cTdSiUJM7WhSvVPSmPKsSziXOzDgUIOrSoSBG88qQPa8G2C0y17ple+42E8t5v4USCKSfwWMFw6w8206O1SHEgwCkiSO9BIneaMZnwWyrCOIaSe0gHUSSbb+G14HSkrh7i11jCtgoQtGpWgkkKEG4J8ztvcUQXx1iXh2bYDeq3ckqM8pP2qjlhj8cm9i/rMyi3Lx/L4ozV1spWpJ3SSD5gwa6aNWM8a04h1IMwsietUm1Xq6fBh5UlJpFiizPEATh1MFpBSoGTKgZ5KmYkbC3OhANRu1YGchXztRXhziJzCEqbiTYyJ7t5T6zQbVt5162TPr9K6yT9AtYJ95ttbbCilQC0qCW4KVAEX1faqGIz1LRKQCtQsYKQAfAmZIPgaE8Ke0J1GVLw6AVvo1NtJSCVlKwSCAAT3ZUPhQHDZogSFnQRulQIIJ3BTuKrlyySpGp6Xo9Pnk/efXxdFvMc6IxPbOQlChoVpEwnbUflMAC1XMbgcI2kunENEbwlaVE+AQDM+lBsVmjJBBVqHgkn6ir/AAJ7PEZgta0OBCG7EFJJkxB3AjfnyNLxuX6jS1uPFja9qS29fLr8gnKHnP2lWLTZRsmQbJgDkRyEUyjiV4HvOqSb95JIvyKgZBEx42p1T7JkBOkPq1dezGn4TPzpC4syZeDfDbmm41JINiJiRPQzUNzXLD4Yen5ouC7r8ph3CZhjkISQ6FJMhEBBAgwEkkbgWIPzoZxfhFKCylAkxBiBYkqJ2AtHSh/A/ESEOhp8qW28koICgNLzZgLuYgtlJJ6gdDRXOs/GHebsVoSSEStIKypMWVyiSJtJFN7U0eTmnGTX0C8GhlGGRqJUVLTOkhUnmmJgbkGquNb/AH69B7uhZ2A70qATba1E1YptY1JZKQVEFOtC7gApKSBYXNqG5lgwtJUlkpcPdkqB5wkGN5FyarONsrHgduCmHi+0VGW0FeiwjZQJn151oLzwNqzLgl1vDvJcd/dkoVqJUSNao90XG808tZ4ytKi24lZT0N5UYSLjmefK9cqiTFNukTYrDOkOqaRqUPcBMAkCBc8ppPXwhmi9S1Khe4h8p9AhPd6Vo4zhhMJLqJFtxyrpjStWtK9QvsQdwKHKCl8j2LLkwJ+K5+WhS4exzxQUYlKkvIMGRGociOvpRYqo5mARoUVxpSCSegSJJHpSyxiQpAVyKQfQgGiJUhXJLe3KqssE1wa8DwIkEHnY/CocRi0oBJ5An4CpBn5vazDnqVE87fIU8YTJ0LQldwFCYIApf4cyZAWpS1WSoaAFD3huSmnIYvoRUKIWeRy7KH+2zgHAG06u0G5O1yOQn4UpcUZ4rGP61jSQkJAk2ievjPxplzxjUplwwoBYSR8x9YpKzlMOuBKAkBah47mui2CZY4dWv9pabELSt1AKDcKlQBkeAJuK1XjVLOXYda8O2hDyiEJUBcTMxPQSbUtezbhrs2xjioBySGhyAFio9STIHlNG+LME7jmlJWpKEp7yYvKgDvPL+tKyzwU6GY5JKDjZjWubnma9b3rhO1eoN6aFy0K5XXGqvCamyKIztV7I8B2+IZZBguuJRMTGtQExzsdqodauZS4pLgKLLkaVXlJvceNt+VVbpBIR3SSP03luGy3KkBpDjbavxKUoFxZ/mVv6WA6UV04LGQooYfMW1oQsx4ahNfm7DcOuLIU5qOq5JMm/nc0Sy7BYrDqK2FKAT3onePDlQ/cZoQ0uJ+NtP7LXFftDU805hWsKxh2SoSEJAUQkyJIEcugohwdxiMuwqlBJK3ItvtJkDYe9Ek+lZ9jWHH8S5oQpRJKyEpJtYqMDkJNO+BaS32TSxKloVIPjHd8wBUZJviiuGo5JxaTXX+Qux7a8SFalIBR5pPygfWpuKOKsvx5ZexaV9kGyJQTqSvVaI3Ebg0KPDbZtoOqfdgzy8YjxoTmGFjXh2klWoaNETqXAKYG8yflVdzVDE3Cm9quvjgW8oKXELaFnB+9aV/M2lWpJ/wAyZPmgdTTItKHmcOglUIRc6Qbk7kQRz6U78G+wcNhDuLeV2kEltuIBUkiCszJAJ2G/M0ZxHsgbbZCcM6sqTsHCkz4SkCDTBjszfDYNLSNCFEAqKyYAuQkWAiBCakdWqI1TcHY8vWrOMwC2llC0lKkm4NQQKkqdduTvHoPzotlWFWth0oUUq7RsWAvOuQZ23mfAUIEU38KPNow6wsgKW53R1KEA/wBarPlMvik4zUkzNs4wKu2UkPKUQf4yT9aiwWe4vCq1IdWYOxJPz3+daJmGFw6nFOKsQLqI2J2BtSq5w0l06tXObGlk0arnNO7GfC+1c4nBOtOWcKI1bbmDq6giRPxpjyjHpGHaKjEtpufKPtWes8LBSkJbQDB7xtsf0DTviOHmy2gFOpSEBAIOm0bwLbyfImiQbYrqZwcUlGnfNHOeY1DF0iQs3G45zpBFj5fxeFJeNzk65SbBUhJuB4kK8AAZqzxIHEBKO8pKYgwIvy53sL9CByusrx+kXAPQ8xMxI2PrQcrk3wJUDcJlsdaNYVGnmfjVprLBzNWhgExzPrTxBJghqZXqEwoEeYFj8aSeI8EE4lyVElStQ2M6rgAedqbXMKOU1XwORJOLZcVcNkqIPPSJR8FQfIUNtxTbOGzAYb9nw7TP+7SAf825+ZNR4pwExMJF1k7C3L0rp7E6lCL94k+JH514nCJV3AJ1XWTzB3+O1Ybnb3MMYqhBUQkc7Cto9lfsxwj7TjmJb7UghIkqAmJJER1FIOK4b/Zn1zMIVKB1SZ0nxABj0pwyXjTEYJlKBKUm/d0mTb+K961XlTaoe0+CE8Uk2lJ9X1Qx8Vew/B9kf2XtGniO5Kipsq5JVIJAO0g2msIzDCrZcW04kocQSlSTuCOX51sTntkeautClgdUoHzBkVnXGucIxuLcxSBAc090xbSkAg/CmIzUkLZtNLH8p/sxXBpo4GwAW8SeST8/uaXnkixFNmS4RxhLaykjUtGowe6kkxPiR8AKHl4iCwq5IesmxAeZSEgKLfdWJIII2MJHMVxm+K7JkpICVKGlKQSTe3MA0AyjLlDErIKhrJ2JHlt4VbzvLSkpNyrqb3gxQb8TQUrC/CuFb0vuAlC1pDXaJBJShSlFRkbGAL1nzyVKWgIWpUKBFjNjf1/rTDlrqi2WgqCru90jYcj0O/e8ZohlfDBS7KwCE7EE3J3Ph4Gui3Kl9A5JR5L+Ddf0gKMpI97SNUedU/Z7hox5cfOltLilpUqY1J2A+IphGKJJaFgEzMgmf4evjPnUKMlUls6TPeKoO8n9RV5pxVhsKhkntm6Rpas8w6wQl5syIuoD61PgWkpHdMz0Mj5Vgi+LYWUlpcp3uJ+BFXsDxYmf3bim19CdJ+Isa5Z2lyhj+14MnGLKr/KGH2mpjGSSLtpIEXsVD6ik9w/rnV3O8zcfWFOd5emJi5AmJ+Mctr1Fg8tUpQkb3ieQuSfDrV/djRj6jDLDkcJdorspBUAQb/H9RNWeIOKUMtFphASkHVzJB/iKuR8qYzwQp9QW0oNNqEwSSRIumOcHY1k+YoCcSQ4SsJVDkHeFwpKelp+Ip3ZFRvtiW5tmi4LGodwjTrndU4mdUGNyItttVJ59Ew2SvqokwAN6M5HmGXu4YNoxLSNBUNLhCCBqOmAqJERtSjxtxCwiWMOsLP4lpukeAI3NIbXZpe54lPJuPn2MQtQAcaJu3ACgkWlCt5tMbGtHYzBvFNl1pwlLidMfwkDYj8JEmR5Vi2TolxSvnTDgUKS5CVFIWRMKIEzY2Ii+5p1YvC0Z0snlyGc9wyQVAKtOwkHbrtGx3pPxShYdImNxc1Nn7qwsocCkrFjqWpURvc0JWVXM/nSVch0x5Q90n5mu+38B8qrdoOYnzP2FddoOXypmyhP29ROtlRSQQlSVSPI2I9Qa81Hw9TXaXRI6+VQ+VTJQawDSklSVDvBV/h9KjOLOpRSSABJI3j8KU/zK+V6tvO9oorSQdSftH9K6wWUXBVOhJ1eK1dT4CLV5/JHbJxCvgU+LMIrUF94qCQNM9d79LH4UxsY5t3DtCApIABUATEbggeNr7VOOHf2ltSnCQtUkERZKgAEweURSK7iHcvfU0lQUlSZKVCxknl6U5ppqXAzhydRL3EDTZbdcmPwgX8ouPlSi6hKUgbT9qIZzj3HgAqEpmYFgKHrA0EmbeFr7U7HnlF9VFwltfdBHgnCIcx2ES57hdSVbfhOqD6pj1NbxxzkSnSh5povCAlSAQCdM6SJtF+XSvz7wu8E4zDkWIdR81AH5E1+nsmxR7IiUg3CSTz5WFyJozgpqmIwk4O0LfD3By1Nhbg0OEmUkWubRHICPhVjOeDH3AQ2W4VvIMjyJFqZTmxLbekJC1nSZlSUkBWraCRKYG0yKr55nKmAHQpJbCe8Lb+BPKOm3S8intRSoL707E7h32ZLbc1vlKUI90JuSIN55WNFuMmW0BC0JCL6DA8LG3MQRRjMc8AQqN4t/qUAPkaWOPcySnDICveWdQ9Dc/MfGr7I44thMcJ58igvkBYF9KXVEqgQn3j/n3k+NePcVj9qShJBbLagD1XIIv0gEUo4nGE1UU+U94T3dqTlmclR6ePo8YRb3W6GZ5La1LWtGidrX5wfKgbGCZSe0URIPP9bVN/62JQEKaBjn+V/lQXE5mt1UqI8ANh0qN3Ajj0kpSqS4HNtkAd0b7ETHpRnK1oGGfI/tNJBHQFNo87UjZZmxSAk3A8TMdPKr2HxcuLgwQEkeNiFW58qtpYee6XNdGTrtLkwPy+fk0zhvMQRomDpCo8CL/P61hWaAdu94ur/61VqWV4vSpDnWEny0k1kmIf1OLPVRPxJNabMuuSBeEO/W9657DrUyl/r9cqLcNNp1l5QCuzI0JIspwglJP8qANRH+Uc6qlZLdDPlHszdGCLyrOkaktwZINyFc5iYTFCzkTgP7wJbP/EW22fgpQPyo2xnDbqFKxWKfCpI0pdUlOnkQlEWvt4UqHL+0XDffkmCB70cyT5imIuuALVhriTLe3CHCUKcKNwZ1abE9CdpI5nxsou4MbXmLGbeVaC3ly0YJCjAW2SLfwrlJHTmfhQFrCpB7oF9+fw6RWRq8myfAWKdHofjlFdaprlSkda80Enug+tqaCHQPT1mpUK61x2ZG8x4fqa6JRAgDzuZ+NQzg3wzh+0UoD3REnluTHnTQ9GlQHIfMi1C8kb7NkADvLvHn7o+Aol2gQmD3usdelYOolvythUj1JCG1geCR8APuayTjHEhWOX/KQB6Db51o2KzDuqvEqHxmftWTYh3tXVuclKJHlNvlFN6CHlKT+iVbnFLu0XXGwYJ2q3geFtazJOg87jbr1ihb2I0JM8vvTeMx/cNEH3kABIHxV5xb1munOcFwbXq21yj90BfZ/wAMl7NG2iCOzUVKtNm7+gJit/wGVhCjPeE29azXgElhWJfaZQ48VaVKW4UwkgHQmEqE2BJPUVpmT5up5lLhQUKVuk30wSN+cxI8IrTxS3RMPa0rBmMyheI3Q41qM7xoP8Q70lznaBbnSxw/w87+1OPvvpUeTQ0nuaSIcQoEpUFTeb1pCVc6G49YmYE7TF48+lG2nJgbEAKWgCACdv8AKZ+1I3tKzDXjCgGUtoCB5xKvmaPcQZyMK608RKQskjqNChb10/Cs2zLMu1dUvmolV55mefnSmonxtPQ+j4fN5ZdVSO4ma9+4r1kSAQDtf5b9K8BtHSkj1aaI8RhgAPGfrVUo6VcfmBNQDaa4E4pnEwKc8iyxl7CJ7UHUVKAVN06eaRvzpHfciPGnTg96UaZ2Ej/USSfp8KNinsdmX6hhWpisd83YTS32bSU6gSDud/cgah5+NZG0uACa1l4KVqkCJtvt1PrWacRJSnErCYjnG0kXo2LO5ypmH6h6XDTY1kg/5KLi59aZ8Pl6kspBMJBNxbn3zPiQkeSBQLJMuU+6Akd1JBUel7fStGxeBAaUAmYQYG52p2J5+X0CUcOoThXFFKdSuYEcxcRTFlWFCGUAC+m3qf6gVWxCf/5kiInQmOm0/rwq8HYWR/ClPxO1WSoqyzmrSV4VaEnZMeqbk/WkvskhMTf0B+QgU8BACQmNxfqdVvp9aQVuRbn4xWX6hHlMJjohSQD3bH412cYroB41wlQFeyTTfXRc7Dk85q5leFDrqUciZPoJ/L1oeG/1+VMvCWGIStyBJlKf+4j6ehoOfJsg2ShkYABg+8efIDpfao8YkNpk7mwG+9V2cSIgnv8Ar8PSquJe7xm8CZ6DnWEkE7AfFWM0MKj+E/FXdT9SfSkHDL5bRRfjHMSVpT175E+YRPpJ9aD4adzWxhWzDf2M6GG/UJ/R7mb/AHPOmxnCKfbw7aCUkJIUegTAP2pRdRqIB5qH1p24d4hbacUlwQIIComIVYkevyoM+oo0s0Vl1aU+hoyPCfsqClowk+8CZk2nV42FGuGPaBhnHDhioNvN90BVkqAH4Vbem9JeY8TNoa0MkqUecHnub7k1nnEOAUy6NVlKAUfAn8qPgk06GPVcMY4k4pJ/6P1V2youD9vjzoTj1kzWEcP+1bH4RISh0OIAgJdGqPJVlfOibXtuxgPfZwy/NKx9Fin9x5rjscuMMlUtnWf7uVgC+wuPWs/aAMgi/Q/enL2c8TYjNcY8cRoDDbRSGUJ0ol06b7k90KuTQl7hotYlxAlSGgXCeqAoAT4kkCk9RG/JHpfRtXFJ4pP/AJnuWZSEJ1L1XEAJIHdIggkpO9UMzwyUL7mrSR+ICxva1j52piViUvIhKgFRBH3FBuInEpbibyPrSG52ekSivJ9gjEEkDyqs6qpX3pCf8oqspwi4NFKzlwVsSTqt0tuN6fsFwi4cKw4yqHezBKSY1dCk7AxAg9Kz8Pysg3tv9q0zIOMmiwht/uLQkJC9MpIAgG1wYtRsag/GZjZ55or3sKtp8/sDlZdj1d1QUkbFSimPOReswzB7985BkaiAeoBifXetd4j40ZbZIaXrUbACYvzJOwrHW2STAuSYA6mYApmGKMP08sw9frc2dKORUvoffZ9hT2SlRAK7eMAD5SR6mndawABuo7D7mqOU5YlhhCCPdET48z8av4JmSVddvKm1wjEZVxrfeaR4yf16VCydTxA/Esk+SAAPvVp0y9P8I+1VOFm9QW6SBJIST4kkn5/KpKh/DpBKl8k7eJ/IVn+MZ76knSIJ3860UYlsAIBBA61n+aNkvOaUhR1neOp2pDXrxQbF2B1g8q9TibX3/XOukoHP9dK+UBtRa+ix9JVvb9GnvLMWhTKOzNkJAKdynrbxJJ8azxa4Nj6X+1T4PHrQvUhWkj5+c2ils+H3Y0Sh/ecTy87/AF/KgWMxEyCTe0Dn6/raq6uItSbiFdR/Sh2Z4/Q0VyCdEo5TqsDHoaz1gkpU0WsTM1xAceWuTBVbyG3yrsY2BVIipA3a58vWth4k0kFw6mWG9vySHEnUlR5KFGhiUh7VAKRJjeZ3FUcuwSXUqSSAQZueUDqetHsnwiAYWnULDn3UgHUf/PUUvNeVL4I3zyT3N8l7DY3BIOsQCNgQokeEG00ocS5v+0vFWwAgDoBVF13eCY1H4VCBTK6L5M29fN/lnwVeuldedGuHeD3MWCtKkoQlWkkzMwDYDex8KZ2PZ9h27urUuB1CB8BJ+Zoig2hYZPZVnTGEy7UULBWtRccCZBIMJBIk6UiLRzNO3C7jT7LrzYCgtZSoH8SQNj5zPr4Vk+OzQJbLbKS22LJAFo3Us9STA8kmreS8VOYMy2ZSbKSTZQG3kfEUCWb25JS6NjS6H+oxyeN+SoN59wOnUTh3An/huSCnwBEyP1JrPs5QUOlvUFFFiRMTzAnptTfm/tKSW1aGlBZ6qBTP1t5UhMAqubk3J8edByxxdwNPTZdXJ+3mfRbK9qiWa9Nq4oBqPqjlprc+Ndrx4TZVulSiE22qqEdo6hMTJq0YKcqYrqsr02Fyj2T9gpZCvwj7Deo+CsD2mLSYlLcrPp7vzimfDYVIZWJuEqt6GfSufZxhdLK3bAqUAD/Kn8yfhWhjxqNJHjdRqJ525y7HCCo3sOhH1oggQKgwYJvNj+rVI+qxFMigDzbFaGXl89JA81WH1o1lGQEMtoKgAkXAiSTufjS7niFEIbO6nEAf8wM/L5Uy4XJ2UjuoTPW8eZio+SAi5lzLCCsgGNpvJ5VmGNfSVKKlESomR4k9BTNn2OKUKIXqCdz+GeSUD70iIzIDcH9c/GktYnJKhjDxZ//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s-IS"/>
          </a:p>
        </p:txBody>
      </p:sp>
      <p:sp>
        <p:nvSpPr>
          <p:cNvPr id="8" name="AutoShape 6" descr="data:image/jpeg;base64,/9j/4AAQSkZJRgABAQAAAQABAAD/2wCEAAkGBhQSERUUExQWFRQWGB8aGRgYFxYaHBsaFxgXHxcYGBgaHiYfHBojGhoYHy8gIycpLCwtFx8xNTAqNSYrLCkBCQoKDgwOGg8PGiwkHyQsKioqLCosKiksLCwsLiwpLSwpKiwpLCwsLC4sLCwpLCwpKSwpLCksLCwsLCksLCwsLP/AABEIAKAA8AMBIgACEQEDEQH/xAAcAAACAwEBAQEAAAAAAAAAAAAFBgMEBwIBAAj/xABFEAABAwIEAwUGAwUFBwUBAAABAgMRACEEBRIxBkFREyJhcYEHMpGhscFC4fAUI1Ji0TNDRHKCFVNjkrLC8RY0g5OiJP/EABoBAAIDAQEAAAAAAAAAAAAAAAMEAQIFAAb/xAAqEQACAgEEAQQBAwUAAAAAAAAAAQIRAwQSITEiBRNBUWEycZEUFaHB8P/aAAwDAQACEQMRAD8AnyvAoGNd7ontlXjkUpP3o/wk2OwSOgT/ANCaz/DcXtf7QDuooaLgUSpJFtCQZieYrQ+H8bhEpKWcShcmf7RM2EWBg7AcqSyuopV9Box5/kCYLBuOIdeClLdQ6sDUZBSFqBbA5CAIHWiGHxAWkKGx+R5g+INqMNIw7GvTCNRKl7mTNz8elL2bOow7qHAf3OIuegVAOsDoQb/GpW5drhl4yS4TLikTS3xIw8rSpt5xoAwsJjad/SmBnFJX7qgfIj6b19iGQoVfoK+UB8L7OUugFzEvOgibrMH0qXh3g/DJxjqCiEsqRBKlCdTa1d+8RIFFMhxpZX2Sz3FHuE8lH8PlRfLMIyHnnliVKWIk2GgaZjrvQIxnJtNlWkukGnswSgjuqUCJlICo9Jn1FUc9y9nHsLaCwVbpIspCh7qoN036ivcTjUK5+V9vLpVbLsdrx2kpHcYUQobkKW1uOo08qvPAox3J8opK0+S37PuIlYhgtvf+4YOhzxgkBXrB+FNYFLrObht1TekAajcC5JE39Z+NEcDnCXAdJEpMEdCRMEHnTkLlFMWlwwiRXKiJqPt6q4vE6QFGwBv5eFX2spuIMyx6A4lJEr5eAlM7+B2EmKJBcgEdBHrSvn2YIK2lC5JgklSRB2J+fj5Wo3lmPQ6lJbVrTAuDOwvJ8yaqu6LBGo31iCNWm2/Txr5/FJSO8Ym3rUGNdSEgEAlXdSDzO8T0tPpUnWIfEvG/ZknDr1BKpXa4vcQZtsDOxBsdqQsbxI3iAvtEqbUptXukaVqA7sgkWnrJ5zTvxlgsXiFQ33WgFalEFtFiqNZ3VcmAN48azrNuH3W0KUQVNoIlR1DUFahKUkBUAyfAjxFL5N1l41Rbw+ROpSgtrS4pCCo6TslHdV4qm+0yCKfOGs3WypAcSChVgUCR7vdPVBsLbXnlSBlDjGqC4pAVbunvAKEEybETMjY0cxEsoCG1JcMBRV2gMpOmyhIggyYkkUFOuUWfJrGVudwT+IySDBJvvYT/AEFEkmZ86y3JM+WEDUqNUk3kiJsAd4IJg1omQkFkG9ySZmZ2i/TamcWRSKSVEWY/2iR/MPkk1ITVfGKl4DoT8kgfepVGmV0DPiquFqsT4fQV4VeI+IrhxVjBHx6kf1qSp1Ua6kKf1BqNSD4/BX9K44/P2crAedSWWylLikj92R7qjAlB8qiyfLmn3gkJKCO9IUTZJ2gj70bx5Hb4gEmzx2E7wfvUOUOBOKCibdnGx3vyFZNuuB/aqTGbN81R2pbcViVK0glLZSECZ6x60zZ3w807hezUCUoSNNzKYiII5xFKSEYd3GKLmgjs0wVGIIm14vTy/jELYWErSrufhUk8h0JqZ7tsW2ykUraFHNOCsOzPZqfRF/3Y1j1HWL1RRluKSlakYruo0z2iT+LVHu6o907gU9qydtXec7wgyCe76p25m5q3ly8M0iU9i1qMEyhOognnaRe1E09TTTuyuRuPJnbT2LI77bbrcwVoIITtfumbTNwKYMTi3EsBSGtSoukriP10qpi+MMNhk4oKUFqLyyEogyCEwZ2A9TQhOdreYaPeQtxEi5EEkxPpFWipJuw0JxaJTnL6W+0cw/4o0pN78/KnXgtoOJ/aNKkqKezhX8MpURHmN6zzF459sFu2lMd8gzPXUd/hV/hT2sNNuFl+zY2cSn8VpKhPu7iwPKuyqTjwXyOKXY4Zi9++X/m+woZk7gaxQ7aQCqUqBsZ1WUDzEmg2bYztMQ45hsYFBfe06NQFtt9QECdq7zL9rbaSXm2ltqjStKtNzdJv1HhXY5baTBNxkjXsFiQ4NSbjl864xIQs6FCQefKRyMHekHhnHl5aUKdc7QQYCyEqSPAc45c96Y1PH9odSqwiUXvqGknn1G8c6bFaoVM7LrixhzLbbQVAUAFKn3ZOwTeQNz1tFWeFG1oZ1BSQ7MFuUgEAciD3VdLdAZ5R8XcQAOBKwnWLWBkk+BvYUnYl7tHNLVlbxMG2wttPyHnSrdTGFj3xNdwubFadzEwQQJSeip/X1q+p5W5UfgPrFZjwzjC6+pSVrDoTC0qUoiEkWKJuJ2Ig3q7g8yw2KcUTjX0HVBYLxRpUJskKAKkmNt/oDRdiM4SjKrCPEXF5YxBQVqDRR74QhyHQUnY/h0E26ikJ/NGFYZ9tanVvkK0KOkJ3594wIklMbqO9qN4/h9OICyHEwg6u0IPaQkp7pO2yiL9D0pNxLzSFLSpHOAQRIiJ2J1WtPrahylJB4o9azJOkIUdKIISQ2hSkgqJ96UyYi/pXwy0aF6SpStQCYgCJvrTJgVWexoWAJVKduYA5CNhuTb+KpHWiAYUUixKRqvbfrzNKSsKqGzDZO+nD6gzCA4e93QFEmLajJSCAIJ5mtU4dxc4ZtS1yoi5JA9OVhWO5Hxg6lpTWshEQJEiJiL7TvabppvQcHjWUNuNjtYhJTfbkowJB6Gr4JJTJyJ7R+dWzYqLXUFRR6mT5VEcfhh/eMD/W0PvSBieE0ulDbiQUMo0N2/DJP1JvXyfZ/hx/dj4U/YuPauI8In/E4cf/ADNf1qFfF+CH+LY/+1H2NJo4EY/3afhXQ4KYH4E/CptkDWvjnAj/ABbP/N/SoF+0LLx/im//ANH/ALaXRwgyPwD4V9/6Wa/gHwrrZ1GXdsoKUV67nvG8k2uT6CiORYB11wLbaUtASZITaZHPafCnjL+Gi53sUoQf7pB7scgtX4o6CBTM0EoSEoASkWAAAA9BS22xjcIJylYcGpp1IOoGOgkhQ8PD+lWk4AJP9mbzGpItzF4n5703vKqHHvltlakxqSkkTsTyEeJtVXB9WWg05fuAeOsixGKaShl4JG5bVCdXRWre3TaszzzhnE4RAW8UFMxqSoEAnkREiaZneOHFKKghIUrc3J+fKgHEmYLdaOtRI/PlQ8WZR8UbuT0ZLFLJJ8pWKr75I08unWZpgw/FnaNJaeJSpACUOgTYCAlY3tyUKVtU10kWp5pPs81FuI1/7S7Mann+0SbpSlWoq/oPE0tZnjy68p0gJK1EwNh0HwqLRUqsAvsi7oPZgxq5T0moSomU9xLh8WU3Eg9RTXkPFuKfUnDrWXUGICxOkJmVBViITNrztak7Dqm1r018BMPLecThezU5A7i7d0TqUHJERzHRU8ql06sqjQcDgNakoIBRsYlKvMKF58qLLyIpSrRisSgpMEFzXYiQQlWoxE2Mc6gy9oofBKmwgE3LiJ2t+KjKyg9pdB7T/iJ/mtHL3vHapo5sQs/yjEKxRCl6u0QVIcKQgnTpBBSPdO9RYHJH2W1LShGvWAZUDYzPemN4tNGuKMxZ7VLOlYeDZgggpAN9JNpMAkQOd6AlhvSD2oNr94ar3I2n1paSW41MKexNoM8K4JSMa84qJKEJJG2pckx1gJT8RRvP04ZDiS6xrJ7wWAkkEdZgk86CcO8YslScM006p5sK1DQmSREqEqEgR57UUzbFpdspp9CtpLewM6rJm9xRUuBDI7kyk5gsOtnT2ym1L741DkVERcbG0jwFLy8pQvuEpPfF0jfUbnlaizOHC0I1LDZDYEqS4LgpO5EAmT86A/tul1xWsQlwKUrke/GoWuI5eNAywbaohNBjMfZ6XFnsyhIAFgNMmJmwIHMG196XM3YXhytp/vQklG8dAZBFx5Uy4zi1K/7JQ7MjvFSiCFqBmI5RPlFA+KcX2qhOmIPjv1/812VKK6IjyfcL5UtSVLShDqBCVJKgVd640bGfI7itRyPImWUdqhKkd3TCgoK3k6rnUdr+d6S/Z812eIaSFG5Ft/wnkfLetQzJrU2pIMSIkVOJKS3UTKXwDlHv/wCkfMqqauFphw+AA+Q/OpImj2Uo5Ka5IruvDViCJQqMpqc1GquIB6Xa9DxoJh+J8Or+9Rc2v+VWVZyyD/at/wDOn+tCCuLXaLOYZilpJW4YQBJN7XA2HnS7xHxSkYRTqFWKP3cTdSiUJM7WhSvVPSmPKsSziXOzDgUIOrSoSBG88qQPa8G2C0y17ple+42E8t5v4USCKSfwWMFw6w8206O1SHEgwCkiSO9BIneaMZnwWyrCOIaSe0gHUSSbb+G14HSkrh7i11jCtgoQtGpWgkkKEG4J8ztvcUQXx1iXh2bYDeq3ckqM8pP2qjlhj8cm9i/rMyi3Lx/L4ozV1spWpJ3SSD5gwa6aNWM8a04h1IMwsietUm1Xq6fBh5UlJpFiizPEATh1MFpBSoGTKgZ5KmYkbC3OhANRu1YGchXztRXhziJzCEqbiTYyJ7t5T6zQbVt5162TPr9K6yT9AtYJ95ttbbCilQC0qCW4KVAEX1faqGIz1LRKQCtQsYKQAfAmZIPgaE8Ke0J1GVLw6AVvo1NtJSCVlKwSCAAT3ZUPhQHDZogSFnQRulQIIJ3BTuKrlyySpGp6Xo9Pnk/efXxdFvMc6IxPbOQlChoVpEwnbUflMAC1XMbgcI2kunENEbwlaVE+AQDM+lBsVmjJBBVqHgkn6ir/AAJ7PEZgta0OBCG7EFJJkxB3AjfnyNLxuX6jS1uPFja9qS29fLr8gnKHnP2lWLTZRsmQbJgDkRyEUyjiV4HvOqSb95JIvyKgZBEx42p1T7JkBOkPq1dezGn4TPzpC4syZeDfDbmm41JINiJiRPQzUNzXLD4Yen5ouC7r8ph3CZhjkISQ6FJMhEBBAgwEkkbgWIPzoZxfhFKCylAkxBiBYkqJ2AtHSh/A/ESEOhp8qW28koICgNLzZgLuYgtlJJ6gdDRXOs/GHebsVoSSEStIKypMWVyiSJtJFN7U0eTmnGTX0C8GhlGGRqJUVLTOkhUnmmJgbkGquNb/AH69B7uhZ2A70qATba1E1YptY1JZKQVEFOtC7gApKSBYXNqG5lgwtJUlkpcPdkqB5wkGN5FyarONsrHgduCmHi+0VGW0FeiwjZQJn151oLzwNqzLgl1vDvJcd/dkoVqJUSNao90XG808tZ4ytKi24lZT0N5UYSLjmefK9cqiTFNukTYrDOkOqaRqUPcBMAkCBc8ppPXwhmi9S1Khe4h8p9AhPd6Vo4zhhMJLqJFtxyrpjStWtK9QvsQdwKHKCl8j2LLkwJ+K5+WhS4exzxQUYlKkvIMGRGociOvpRYqo5mARoUVxpSCSegSJJHpSyxiQpAVyKQfQgGiJUhXJLe3KqssE1wa8DwIkEHnY/CocRi0oBJ5An4CpBn5vazDnqVE87fIU8YTJ0LQldwFCYIApf4cyZAWpS1WSoaAFD3huSmnIYvoRUKIWeRy7KH+2zgHAG06u0G5O1yOQn4UpcUZ4rGP61jSQkJAk2ievjPxplzxjUplwwoBYSR8x9YpKzlMOuBKAkBah47mui2CZY4dWv9pabELSt1AKDcKlQBkeAJuK1XjVLOXYda8O2hDyiEJUBcTMxPQSbUtezbhrs2xjioBySGhyAFio9STIHlNG+LME7jmlJWpKEp7yYvKgDvPL+tKyzwU6GY5JKDjZjWubnma9b3rhO1eoN6aFy0K5XXGqvCamyKIztV7I8B2+IZZBguuJRMTGtQExzsdqodauZS4pLgKLLkaVXlJvceNt+VVbpBIR3SSP03luGy3KkBpDjbavxKUoFxZ/mVv6WA6UV04LGQooYfMW1oQsx4ahNfm7DcOuLIU5qOq5JMm/nc0Sy7BYrDqK2FKAT3onePDlQ/cZoQ0uJ+NtP7LXFftDU805hWsKxh2SoSEJAUQkyJIEcugohwdxiMuwqlBJK3ItvtJkDYe9Ek+lZ9jWHH8S5oQpRJKyEpJtYqMDkJNO+BaS32TSxKloVIPjHd8wBUZJviiuGo5JxaTXX+Qux7a8SFalIBR5pPygfWpuKOKsvx5ZexaV9kGyJQTqSvVaI3Ebg0KPDbZtoOqfdgzy8YjxoTmGFjXh2klWoaNETqXAKYG8yflVdzVDE3Cm9quvjgW8oKXELaFnB+9aV/M2lWpJ/wAyZPmgdTTItKHmcOglUIRc6Qbk7kQRz6U78G+wcNhDuLeV2kEltuIBUkiCszJAJ2G/M0ZxHsgbbZCcM6sqTsHCkz4SkCDTBjszfDYNLSNCFEAqKyYAuQkWAiBCakdWqI1TcHY8vWrOMwC2llC0lKkm4NQQKkqdduTvHoPzotlWFWth0oUUq7RsWAvOuQZ23mfAUIEU38KPNow6wsgKW53R1KEA/wBarPlMvik4zUkzNs4wKu2UkPKUQf4yT9aiwWe4vCq1IdWYOxJPz3+daJmGFw6nFOKsQLqI2J2BtSq5w0l06tXObGlk0arnNO7GfC+1c4nBOtOWcKI1bbmDq6giRPxpjyjHpGHaKjEtpufKPtWes8LBSkJbQDB7xtsf0DTviOHmy2gFOpSEBAIOm0bwLbyfImiQbYrqZwcUlGnfNHOeY1DF0iQs3G45zpBFj5fxeFJeNzk65SbBUhJuB4kK8AAZqzxIHEBKO8pKYgwIvy53sL9CByusrx+kXAPQ8xMxI2PrQcrk3wJUDcJlsdaNYVGnmfjVprLBzNWhgExzPrTxBJghqZXqEwoEeYFj8aSeI8EE4lyVElStQ2M6rgAedqbXMKOU1XwORJOLZcVcNkqIPPSJR8FQfIUNtxTbOGzAYb9nw7TP+7SAf825+ZNR4pwExMJF1k7C3L0rp7E6lCL94k+JH514nCJV3AJ1XWTzB3+O1Ybnb3MMYqhBUQkc7Cto9lfsxwj7TjmJb7UghIkqAmJJER1FIOK4b/Zn1zMIVKB1SZ0nxABj0pwyXjTEYJlKBKUm/d0mTb+K961XlTaoe0+CE8Uk2lJ9X1Qx8Vew/B9kf2XtGniO5Kipsq5JVIJAO0g2msIzDCrZcW04kocQSlSTuCOX51sTntkeautClgdUoHzBkVnXGucIxuLcxSBAc090xbSkAg/CmIzUkLZtNLH8p/sxXBpo4GwAW8SeST8/uaXnkixFNmS4RxhLaykjUtGowe6kkxPiR8AKHl4iCwq5IesmxAeZSEgKLfdWJIII2MJHMVxm+K7JkpICVKGlKQSTe3MA0AyjLlDErIKhrJ2JHlt4VbzvLSkpNyrqb3gxQb8TQUrC/CuFb0vuAlC1pDXaJBJShSlFRkbGAL1nzyVKWgIWpUKBFjNjf1/rTDlrqi2WgqCru90jYcj0O/e8ZohlfDBS7KwCE7EE3J3Ph4Gui3Kl9A5JR5L+Ddf0gKMpI97SNUedU/Z7hox5cfOltLilpUqY1J2A+IphGKJJaFgEzMgmf4evjPnUKMlUls6TPeKoO8n9RV5pxVhsKhkntm6Rpas8w6wQl5syIuoD61PgWkpHdMz0Mj5Vgi+LYWUlpcp3uJ+BFXsDxYmf3bim19CdJ+Isa5Z2lyhj+14MnGLKr/KGH2mpjGSSLtpIEXsVD6ik9w/rnV3O8zcfWFOd5emJi5AmJ+Mctr1Fg8tUpQkb3ieQuSfDrV/djRj6jDLDkcJdorspBUAQb/H9RNWeIOKUMtFphASkHVzJB/iKuR8qYzwQp9QW0oNNqEwSSRIumOcHY1k+YoCcSQ4SsJVDkHeFwpKelp+Ip3ZFRvtiW5tmi4LGodwjTrndU4mdUGNyItttVJ59Ew2SvqokwAN6M5HmGXu4YNoxLSNBUNLhCCBqOmAqJERtSjxtxCwiWMOsLP4lpukeAI3NIbXZpe54lPJuPn2MQtQAcaJu3ACgkWlCt5tMbGtHYzBvFNl1pwlLidMfwkDYj8JEmR5Vi2TolxSvnTDgUKS5CVFIWRMKIEzY2Ii+5p1YvC0Z0snlyGc9wyQVAKtOwkHbrtGx3pPxShYdImNxc1Nn7qwsocCkrFjqWpURvc0JWVXM/nSVch0x5Q90n5mu+38B8qrdoOYnzP2FddoOXypmyhP29ROtlRSQQlSVSPI2I9Qa81Hw9TXaXRI6+VQ+VTJQawDSklSVDvBV/h9KjOLOpRSSABJI3j8KU/zK+V6tvO9oorSQdSftH9K6wWUXBVOhJ1eK1dT4CLV5/JHbJxCvgU+LMIrUF94qCQNM9d79LH4UxsY5t3DtCApIABUATEbggeNr7VOOHf2ltSnCQtUkERZKgAEweURSK7iHcvfU0lQUlSZKVCxknl6U5ppqXAzhydRL3EDTZbdcmPwgX8ouPlSi6hKUgbT9qIZzj3HgAqEpmYFgKHrA0EmbeFr7U7HnlF9VFwltfdBHgnCIcx2ES57hdSVbfhOqD6pj1NbxxzkSnSh5povCAlSAQCdM6SJtF+XSvz7wu8E4zDkWIdR81AH5E1+nsmxR7IiUg3CSTz5WFyJozgpqmIwk4O0LfD3By1Nhbg0OEmUkWubRHICPhVjOeDH3AQ2W4VvIMjyJFqZTmxLbekJC1nSZlSUkBWraCRKYG0yKr55nKmAHQpJbCe8Lb+BPKOm3S8intRSoL707E7h32ZLbc1vlKUI90JuSIN55WNFuMmW0BC0JCL6DA8LG3MQRRjMc8AQqN4t/qUAPkaWOPcySnDICveWdQ9Dc/MfGr7I44thMcJ58igvkBYF9KXVEqgQn3j/n3k+NePcVj9qShJBbLagD1XIIv0gEUo4nGE1UU+U94T3dqTlmclR6ePo8YRb3W6GZ5La1LWtGidrX5wfKgbGCZSe0URIPP9bVN/62JQEKaBjn+V/lQXE5mt1UqI8ANh0qN3Ajj0kpSqS4HNtkAd0b7ETHpRnK1oGGfI/tNJBHQFNo87UjZZmxSAk3A8TMdPKr2HxcuLgwQEkeNiFW58qtpYee6XNdGTrtLkwPy+fk0zhvMQRomDpCo8CL/P61hWaAdu94ur/61VqWV4vSpDnWEny0k1kmIf1OLPVRPxJNabMuuSBeEO/W9657DrUyl/r9cqLcNNp1l5QCuzI0JIspwglJP8qANRH+Uc6qlZLdDPlHszdGCLyrOkaktwZINyFc5iYTFCzkTgP7wJbP/EW22fgpQPyo2xnDbqFKxWKfCpI0pdUlOnkQlEWvt4UqHL+0XDffkmCB70cyT5imIuuALVhriTLe3CHCUKcKNwZ1abE9CdpI5nxsou4MbXmLGbeVaC3ly0YJCjAW2SLfwrlJHTmfhQFrCpB7oF9+fw6RWRq8myfAWKdHofjlFdaprlSkda80Enug+tqaCHQPT1mpUK61x2ZG8x4fqa6JRAgDzuZ+NQzg3wzh+0UoD3REnluTHnTQ9GlQHIfMi1C8kb7NkADvLvHn7o+Aol2gQmD3usdelYOolvythUj1JCG1geCR8APuayTjHEhWOX/KQB6Db51o2KzDuqvEqHxmftWTYh3tXVuclKJHlNvlFN6CHlKT+iVbnFLu0XXGwYJ2q3geFtazJOg87jbr1ihb2I0JM8vvTeMx/cNEH3kABIHxV5xb1munOcFwbXq21yj90BfZ/wAMl7NG2iCOzUVKtNm7+gJit/wGVhCjPeE29azXgElhWJfaZQ48VaVKW4UwkgHQmEqE2BJPUVpmT5up5lLhQUKVuk30wSN+cxI8IrTxS3RMPa0rBmMyheI3Q41qM7xoP8Q70lznaBbnSxw/w87+1OPvvpUeTQ0nuaSIcQoEpUFTeb1pCVc6G49YmYE7TF48+lG2nJgbEAKWgCACdv8AKZ+1I3tKzDXjCgGUtoCB5xKvmaPcQZyMK608RKQskjqNChb10/Cs2zLMu1dUvmolV55mefnSmonxtPQ+j4fN5ZdVSO4ma9+4r1kSAQDtf5b9K8BtHSkj1aaI8RhgAPGfrVUo6VcfmBNQDaa4E4pnEwKc8iyxl7CJ7UHUVKAVN06eaRvzpHfciPGnTg96UaZ2Ej/USSfp8KNinsdmX6hhWpisd83YTS32bSU6gSDud/cgah5+NZG0uACa1l4KVqkCJtvt1PrWacRJSnErCYjnG0kXo2LO5ypmH6h6XDTY1kg/5KLi59aZ8Pl6kspBMJBNxbn3zPiQkeSBQLJMuU+6Akd1JBUel7fStGxeBAaUAmYQYG52p2J5+X0CUcOoThXFFKdSuYEcxcRTFlWFCGUAC+m3qf6gVWxCf/5kiInQmOm0/rwq8HYWR/ClPxO1WSoqyzmrSV4VaEnZMeqbk/WkvskhMTf0B+QgU8BACQmNxfqdVvp9aQVuRbn4xWX6hHlMJjohSQD3bH412cYroB41wlQFeyTTfXRc7Dk85q5leFDrqUciZPoJ/L1oeG/1+VMvCWGIStyBJlKf+4j6ehoOfJsg2ShkYABg+8efIDpfao8YkNpk7mwG+9V2cSIgnv8Ar8PSquJe7xm8CZ6DnWEkE7AfFWM0MKj+E/FXdT9SfSkHDL5bRRfjHMSVpT175E+YRPpJ9aD4adzWxhWzDf2M6GG/UJ/R7mb/AHPOmxnCKfbw7aCUkJIUegTAP2pRdRqIB5qH1p24d4hbacUlwQIIComIVYkevyoM+oo0s0Vl1aU+hoyPCfsqClowk+8CZk2nV42FGuGPaBhnHDhioNvN90BVkqAH4Vbem9JeY8TNoa0MkqUecHnub7k1nnEOAUy6NVlKAUfAn8qPgk06GPVcMY4k4pJ/6P1V2youD9vjzoTj1kzWEcP+1bH4RISh0OIAgJdGqPJVlfOibXtuxgPfZwy/NKx9Fin9x5rjscuMMlUtnWf7uVgC+wuPWs/aAMgi/Q/enL2c8TYjNcY8cRoDDbRSGUJ0ol06b7k90KuTQl7hotYlxAlSGgXCeqAoAT4kkCk9RG/JHpfRtXFJ4pP/AJnuWZSEJ1L1XEAJIHdIggkpO9UMzwyUL7mrSR+ICxva1j52piViUvIhKgFRBH3FBuInEpbibyPrSG52ekSivJ9gjEEkDyqs6qpX3pCf8oqspwi4NFKzlwVsSTqt0tuN6fsFwi4cKw4yqHezBKSY1dCk7AxAg9Kz8Pysg3tv9q0zIOMmiwht/uLQkJC9MpIAgG1wYtRsag/GZjZ55or3sKtp8/sDlZdj1d1QUkbFSimPOReswzB7985BkaiAeoBifXetd4j40ZbZIaXrUbACYvzJOwrHW2STAuSYA6mYApmGKMP08sw9frc2dKORUvoffZ9hT2SlRAK7eMAD5SR6mndawABuo7D7mqOU5YlhhCCPdET48z8av4JmSVddvKm1wjEZVxrfeaR4yf16VCydTxA/Esk+SAAPvVp0y9P8I+1VOFm9QW6SBJIST4kkn5/KpKh/DpBKl8k7eJ/IVn+MZ76knSIJ3860UYlsAIBBA61n+aNkvOaUhR1neOp2pDXrxQbF2B1g8q9TibX3/XOukoHP9dK+UBtRa+ix9JVvb9GnvLMWhTKOzNkJAKdynrbxJJ8azxa4Nj6X+1T4PHrQvUhWkj5+c2ils+H3Y0Sh/ecTy87/AF/KgWMxEyCTe0Dn6/raq6uItSbiFdR/Sh2Z4/Q0VyCdEo5TqsDHoaz1gkpU0WsTM1xAceWuTBVbyG3yrsY2BVIipA3a58vWth4k0kFw6mWG9vySHEnUlR5KFGhiUh7VAKRJjeZ3FUcuwSXUqSSAQZueUDqetHsnwiAYWnULDn3UgHUf/PUUvNeVL4I3zyT3N8l7DY3BIOsQCNgQokeEG00ocS5v+0vFWwAgDoBVF13eCY1H4VCBTK6L5M29fN/lnwVeuldedGuHeD3MWCtKkoQlWkkzMwDYDex8KZ2PZ9h27urUuB1CB8BJ+Zoig2hYZPZVnTGEy7UULBWtRccCZBIMJBIk6UiLRzNO3C7jT7LrzYCgtZSoH8SQNj5zPr4Vk+OzQJbLbKS22LJAFo3Us9STA8kmreS8VOYMy2ZSbKSTZQG3kfEUCWb25JS6NjS6H+oxyeN+SoN59wOnUTh3An/huSCnwBEyP1JrPs5QUOlvUFFFiRMTzAnptTfm/tKSW1aGlBZ6qBTP1t5UhMAqubk3J8edByxxdwNPTZdXJ+3mfRbK9qiWa9Nq4oBqPqjlprc+Ndrx4TZVulSiE22qqEdo6hMTJq0YKcqYrqsr02Fyj2T9gpZCvwj7Deo+CsD2mLSYlLcrPp7vzimfDYVIZWJuEqt6GfSufZxhdLK3bAqUAD/Kn8yfhWhjxqNJHjdRqJ525y7HCCo3sOhH1oggQKgwYJvNj+rVI+qxFMigDzbFaGXl89JA81WH1o1lGQEMtoKgAkXAiSTufjS7niFEIbO6nEAf8wM/L5Uy4XJ2UjuoTPW8eZio+SAi5lzLCCsgGNpvJ5VmGNfSVKKlESomR4k9BTNn2OKUKIXqCdz+GeSUD70iIzIDcH9c/GktYnJKhjDxZ//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s-IS"/>
          </a:p>
        </p:txBody>
      </p:sp>
      <p:sp>
        <p:nvSpPr>
          <p:cNvPr id="5" name="Rectangle 4"/>
          <p:cNvSpPr/>
          <p:nvPr/>
        </p:nvSpPr>
        <p:spPr>
          <a:xfrm>
            <a:off x="612775" y="1622985"/>
            <a:ext cx="7055569" cy="3231654"/>
          </a:xfrm>
          <a:prstGeom prst="rect">
            <a:avLst/>
          </a:prstGeom>
        </p:spPr>
        <p:txBody>
          <a:bodyPr wrap="square" anchor="ctr">
            <a:spAutoFit/>
          </a:bodyPr>
          <a:lstStyle/>
          <a:p>
            <a:pPr>
              <a:lnSpc>
                <a:spcPct val="150000"/>
              </a:lnSpc>
              <a:spcAft>
                <a:spcPts val="0"/>
              </a:spcAft>
            </a:pPr>
            <a:endParaRPr lang="is-IS" sz="2400" dirty="0" smtClean="0"/>
          </a:p>
          <a:p>
            <a:pPr>
              <a:lnSpc>
                <a:spcPct val="150000"/>
              </a:lnSpc>
              <a:spcAft>
                <a:spcPts val="0"/>
              </a:spcAft>
            </a:pPr>
            <a:r>
              <a:rPr lang="is-IS" sz="2400" dirty="0" err="1" smtClean="0"/>
              <a:t>Three</a:t>
            </a:r>
            <a:r>
              <a:rPr lang="is-IS" sz="2400" dirty="0" smtClean="0"/>
              <a:t> </a:t>
            </a:r>
            <a:r>
              <a:rPr lang="is-IS" sz="2400" dirty="0" err="1" smtClean="0"/>
              <a:t>protective</a:t>
            </a:r>
            <a:r>
              <a:rPr lang="is-IS" sz="2400" dirty="0" smtClean="0"/>
              <a:t> </a:t>
            </a:r>
            <a:r>
              <a:rPr lang="is-IS" sz="2400" dirty="0" err="1" smtClean="0"/>
              <a:t>factors</a:t>
            </a:r>
            <a:endParaRPr lang="en-GB" sz="2400" b="1" dirty="0" smtClean="0">
              <a:ea typeface="Times New Roman" panose="02020603050405020304" pitchFamily="18" charset="0"/>
            </a:endParaRPr>
          </a:p>
          <a:p>
            <a:pPr marL="342900" lvl="0" indent="-342900">
              <a:lnSpc>
                <a:spcPct val="150000"/>
              </a:lnSpc>
              <a:buFont typeface="+mj-lt"/>
              <a:buAutoNum type="arabicPeriod"/>
            </a:pPr>
            <a:r>
              <a:rPr lang="is-IS" sz="2400" dirty="0" err="1" smtClean="0"/>
              <a:t>Safety</a:t>
            </a:r>
            <a:endParaRPr lang="en-GB" sz="2400" dirty="0"/>
          </a:p>
          <a:p>
            <a:pPr marL="342900" lvl="0" indent="-342900">
              <a:lnSpc>
                <a:spcPct val="150000"/>
              </a:lnSpc>
              <a:buFont typeface="+mj-lt"/>
              <a:buAutoNum type="arabicPeriod"/>
            </a:pPr>
            <a:r>
              <a:rPr lang="is-IS" sz="2400" dirty="0" err="1" smtClean="0"/>
              <a:t>Security</a:t>
            </a:r>
            <a:endParaRPr lang="en-GB" sz="2400" dirty="0"/>
          </a:p>
          <a:p>
            <a:pPr marL="342900" lvl="0" indent="-342900">
              <a:lnSpc>
                <a:spcPct val="150000"/>
              </a:lnSpc>
              <a:buFont typeface="+mj-lt"/>
              <a:buAutoNum type="arabicPeriod"/>
            </a:pPr>
            <a:r>
              <a:rPr lang="is-IS" sz="2400" dirty="0" err="1" smtClean="0"/>
              <a:t>Time</a:t>
            </a:r>
            <a:endParaRPr lang="en-GB" sz="2400" dirty="0" smtClean="0">
              <a:effectLst/>
              <a:ea typeface="Times New Roman" panose="02020603050405020304" pitchFamily="18" charset="0"/>
            </a:endParaRPr>
          </a:p>
          <a:p>
            <a:pPr>
              <a:spcAft>
                <a:spcPts val="0"/>
              </a:spcAft>
            </a:pPr>
            <a:endParaRPr lang="is-IS" sz="2400" dirty="0">
              <a:ea typeface="Times New Roman" panose="02020603050405020304" pitchFamily="18" charset="0"/>
            </a:endParaRPr>
          </a:p>
        </p:txBody>
      </p:sp>
    </p:spTree>
    <p:extLst>
      <p:ext uri="{BB962C8B-B14F-4D97-AF65-F5344CB8AC3E}">
        <p14:creationId xmlns:p14="http://schemas.microsoft.com/office/powerpoint/2010/main" xmlns="" val="16080790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764704"/>
            <a:ext cx="7772400" cy="936104"/>
          </a:xfrm>
        </p:spPr>
        <p:txBody>
          <a:bodyPr>
            <a:normAutofit fontScale="90000"/>
          </a:bodyPr>
          <a:lstStyle/>
          <a:p>
            <a:pPr algn="l"/>
            <a:r>
              <a:rPr lang="en-GB" sz="3600" b="1" dirty="0" smtClean="0">
                <a:solidFill>
                  <a:schemeClr val="bg1">
                    <a:lumMod val="50000"/>
                  </a:schemeClr>
                </a:solidFill>
              </a:rPr>
              <a:t>Disillusion model</a:t>
            </a:r>
            <a:br>
              <a:rPr lang="en-GB" sz="3600" b="1" dirty="0" smtClean="0">
                <a:solidFill>
                  <a:schemeClr val="bg1">
                    <a:lumMod val="50000"/>
                  </a:schemeClr>
                </a:solidFill>
              </a:rPr>
            </a:br>
            <a:endParaRPr lang="en-GB" sz="3600" b="1" dirty="0">
              <a:solidFill>
                <a:schemeClr val="bg1">
                  <a:lumMod val="50000"/>
                </a:schemeClr>
              </a:solidFill>
            </a:endParaRPr>
          </a:p>
        </p:txBody>
      </p:sp>
      <p:pic>
        <p:nvPicPr>
          <p:cNvPr id="4" name="Picture 3" descr="Raudikrossinn_fanamerki.jpg"/>
          <p:cNvPicPr>
            <a:picLocks noChangeAspect="1"/>
          </p:cNvPicPr>
          <p:nvPr/>
        </p:nvPicPr>
        <p:blipFill>
          <a:blip r:embed="rId3" cstate="print"/>
          <a:stretch>
            <a:fillRect/>
          </a:stretch>
        </p:blipFill>
        <p:spPr>
          <a:xfrm>
            <a:off x="7884368" y="260648"/>
            <a:ext cx="836712" cy="836712"/>
          </a:xfrm>
          <a:prstGeom prst="rect">
            <a:avLst/>
          </a:prstGeom>
        </p:spPr>
      </p:pic>
      <p:sp>
        <p:nvSpPr>
          <p:cNvPr id="6" name="Minus 5"/>
          <p:cNvSpPr/>
          <p:nvPr/>
        </p:nvSpPr>
        <p:spPr>
          <a:xfrm flipV="1">
            <a:off x="1475656" y="1268760"/>
            <a:ext cx="8568952" cy="72008"/>
          </a:xfrm>
          <a:prstGeom prst="mathMinus">
            <a:avLst/>
          </a:prstGeom>
          <a:solidFill>
            <a:srgbClr val="000000">
              <a:alpha val="60000"/>
            </a:srgbClr>
          </a:solidFill>
          <a:ln>
            <a:solidFill>
              <a:srgbClr val="00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3" name="AutoShape 2" descr="data:image/jpeg;base64,/9j/4AAQSkZJRgABAQAAAQABAAD/2wCEAAkGBhQSERUUExQWFRQWGB8aGRgYFxYaHBsaFxgXHxcYGBgaHiYfHBojGhoYHy8gIycpLCwtFx8xNTAqNSYrLCkBCQoKDgwOGg8PGiwkHyQsKioqLCosKiksLCwsLiwpLSwpKiwpLCwsLC4sLCwpLCwpKSwpLCksLCwsLCksLCwsLP/AABEIAKAA8AMBIgACEQEDEQH/xAAcAAACAwEBAQEAAAAAAAAAAAAFBgMEBwIBAAj/xABFEAABAwIEAwUGAwUFBwUBAAABAgMRACEEBRIxBkFREyJhcYEHMpGhscFC4fAUI1Ji0TNDRHKCFVNjkrLC8RY0g5OiJP/EABoBAAIDAQEAAAAAAAAAAAAAAAMEAQIFAAb/xAAqEQACAgEEAQQBAwUAAAAAAAAAAQIRAwQSITEiBRNBUWEycZEUFaHB8P/aAAwDAQACEQMRAD8AnyvAoGNd7ontlXjkUpP3o/wk2OwSOgT/ANCaz/DcXtf7QDuooaLgUSpJFtCQZieYrQ+H8bhEpKWcShcmf7RM2EWBg7AcqSyuopV9Box5/kCYLBuOIdeClLdQ6sDUZBSFqBbA5CAIHWiGHxAWkKGx+R5g+INqMNIw7GvTCNRKl7mTNz8elL2bOow7qHAf3OIuegVAOsDoQb/GpW5drhl4yS4TLikTS3xIw8rSpt5xoAwsJjad/SmBnFJX7qgfIj6b19iGQoVfoK+UB8L7OUugFzEvOgibrMH0qXh3g/DJxjqCiEsqRBKlCdTa1d+8RIFFMhxpZX2Sz3FHuE8lH8PlRfLMIyHnnliVKWIk2GgaZjrvQIxnJtNlWkukGnswSgjuqUCJlICo9Jn1FUc9y9nHsLaCwVbpIspCh7qoN036ivcTjUK5+V9vLpVbLsdrx2kpHcYUQobkKW1uOo08qvPAox3J8opK0+S37PuIlYhgtvf+4YOhzxgkBXrB+FNYFLrObht1TekAajcC5JE39Z+NEcDnCXAdJEpMEdCRMEHnTkLlFMWlwwiRXKiJqPt6q4vE6QFGwBv5eFX2spuIMyx6A4lJEr5eAlM7+B2EmKJBcgEdBHrSvn2YIK2lC5JgklSRB2J+fj5Wo3lmPQ6lJbVrTAuDOwvJ8yaqu6LBGo31iCNWm2/Txr5/FJSO8Ym3rUGNdSEgEAlXdSDzO8T0tPpUnWIfEvG/ZknDr1BKpXa4vcQZtsDOxBsdqQsbxI3iAvtEqbUptXukaVqA7sgkWnrJ5zTvxlgsXiFQ33WgFalEFtFiqNZ3VcmAN48azrNuH3W0KUQVNoIlR1DUFahKUkBUAyfAjxFL5N1l41Rbw+ROpSgtrS4pCCo6TslHdV4qm+0yCKfOGs3WypAcSChVgUCR7vdPVBsLbXnlSBlDjGqC4pAVbunvAKEEybETMjY0cxEsoCG1JcMBRV2gMpOmyhIggyYkkUFOuUWfJrGVudwT+IySDBJvvYT/AEFEkmZ86y3JM+WEDUqNUk3kiJsAd4IJg1omQkFkG9ySZmZ2i/TamcWRSKSVEWY/2iR/MPkk1ITVfGKl4DoT8kgfepVGmV0DPiquFqsT4fQV4VeI+IrhxVjBHx6kf1qSp1Ua6kKf1BqNSD4/BX9K44/P2crAedSWWylLikj92R7qjAlB8qiyfLmn3gkJKCO9IUTZJ2gj70bx5Hb4gEmzx2E7wfvUOUOBOKCibdnGx3vyFZNuuB/aqTGbN81R2pbcViVK0glLZSECZ6x60zZ3w807hezUCUoSNNzKYiII5xFKSEYd3GKLmgjs0wVGIIm14vTy/jELYWErSrufhUk8h0JqZ7tsW2ykUraFHNOCsOzPZqfRF/3Y1j1HWL1RRluKSlakYruo0z2iT+LVHu6o907gU9qydtXec7wgyCe76p25m5q3ly8M0iU9i1qMEyhOognnaRe1E09TTTuyuRuPJnbT2LI77bbrcwVoIITtfumbTNwKYMTi3EsBSGtSoukriP10qpi+MMNhk4oKUFqLyyEogyCEwZ2A9TQhOdreYaPeQtxEi5EEkxPpFWipJuw0JxaJTnL6W+0cw/4o0pN78/KnXgtoOJ/aNKkqKezhX8MpURHmN6zzF459sFu2lMd8gzPXUd/hV/hT2sNNuFl+zY2cSn8VpKhPu7iwPKuyqTjwXyOKXY4Zi9++X/m+woZk7gaxQ7aQCqUqBsZ1WUDzEmg2bYztMQ45hsYFBfe06NQFtt9QECdq7zL9rbaSXm2ltqjStKtNzdJv1HhXY5baTBNxkjXsFiQ4NSbjl864xIQs6FCQefKRyMHekHhnHl5aUKdc7QQYCyEqSPAc45c96Y1PH9odSqwiUXvqGknn1G8c6bFaoVM7LrixhzLbbQVAUAFKn3ZOwTeQNz1tFWeFG1oZ1BSQ7MFuUgEAciD3VdLdAZ5R8XcQAOBKwnWLWBkk+BvYUnYl7tHNLVlbxMG2wttPyHnSrdTGFj3xNdwubFadzEwQQJSeip/X1q+p5W5UfgPrFZjwzjC6+pSVrDoTC0qUoiEkWKJuJ2Ig3q7g8yw2KcUTjX0HVBYLxRpUJskKAKkmNt/oDRdiM4SjKrCPEXF5YxBQVqDRR74QhyHQUnY/h0E26ikJ/NGFYZ9tanVvkK0KOkJ3594wIklMbqO9qN4/h9OICyHEwg6u0IPaQkp7pO2yiL9D0pNxLzSFLSpHOAQRIiJ2J1WtPrahylJB4o9azJOkIUdKIISQ2hSkgqJ96UyYi/pXwy0aF6SpStQCYgCJvrTJgVWexoWAJVKduYA5CNhuTb+KpHWiAYUUixKRqvbfrzNKSsKqGzDZO+nD6gzCA4e93QFEmLajJSCAIJ5mtU4dxc4ZtS1yoi5JA9OVhWO5Hxg6lpTWshEQJEiJiL7TvabppvQcHjWUNuNjtYhJTfbkowJB6Gr4JJTJyJ7R+dWzYqLXUFRR6mT5VEcfhh/eMD/W0PvSBieE0ulDbiQUMo0N2/DJP1JvXyfZ/hx/dj4U/YuPauI8In/E4cf/ADNf1qFfF+CH+LY/+1H2NJo4EY/3afhXQ4KYH4E/CptkDWvjnAj/ABbP/N/SoF+0LLx/im//ANH/ALaXRwgyPwD4V9/6Wa/gHwrrZ1GXdsoKUV67nvG8k2uT6CiORYB11wLbaUtASZITaZHPafCnjL+Gi53sUoQf7pB7scgtX4o6CBTM0EoSEoASkWAAAA9BS22xjcIJylYcGpp1IOoGOgkhQ8PD+lWk4AJP9mbzGpItzF4n5703vKqHHvltlakxqSkkTsTyEeJtVXB9WWg05fuAeOsixGKaShl4JG5bVCdXRWre3TaszzzhnE4RAW8UFMxqSoEAnkREiaZneOHFKKghIUrc3J+fKgHEmYLdaOtRI/PlQ8WZR8UbuT0ZLFLJJ8pWKr75I08unWZpgw/FnaNJaeJSpACUOgTYCAlY3tyUKVtU10kWp5pPs81FuI1/7S7Mann+0SbpSlWoq/oPE0tZnjy68p0gJK1EwNh0HwqLRUqsAvsi7oPZgxq5T0moSomU9xLh8WU3Eg9RTXkPFuKfUnDrWXUGICxOkJmVBViITNrztak7Dqm1r018BMPLecThezU5A7i7d0TqUHJERzHRU8ql06sqjQcDgNakoIBRsYlKvMKF58qLLyIpSrRisSgpMEFzXYiQQlWoxE2Mc6gy9oofBKmwgE3LiJ2t+KjKyg9pdB7T/iJ/mtHL3vHapo5sQs/yjEKxRCl6u0QVIcKQgnTpBBSPdO9RYHJH2W1LShGvWAZUDYzPemN4tNGuKMxZ7VLOlYeDZgggpAN9JNpMAkQOd6AlhvSD2oNr94ar3I2n1paSW41MKexNoM8K4JSMa84qJKEJJG2pckx1gJT8RRvP04ZDiS6xrJ7wWAkkEdZgk86CcO8YslScM006p5sK1DQmSREqEqEgR57UUzbFpdspp9CtpLewM6rJm9xRUuBDI7kyk5gsOtnT2ym1L741DkVERcbG0jwFLy8pQvuEpPfF0jfUbnlaizOHC0I1LDZDYEqS4LgpO5EAmT86A/tul1xWsQlwKUrke/GoWuI5eNAywbaohNBjMfZ6XFnsyhIAFgNMmJmwIHMG196XM3YXhytp/vQklG8dAZBFx5Uy4zi1K/7JQ7MjvFSiCFqBmI5RPlFA+KcX2qhOmIPjv1/812VKK6IjyfcL5UtSVLShDqBCVJKgVd640bGfI7itRyPImWUdqhKkd3TCgoK3k6rnUdr+d6S/Z812eIaSFG5Ft/wnkfLetQzJrU2pIMSIkVOJKS3UTKXwDlHv/wCkfMqqauFphw+AA+Q/OpImj2Uo5Ka5IruvDViCJQqMpqc1GquIB6Xa9DxoJh+J8Or+9Rc2v+VWVZyyD/at/wDOn+tCCuLXaLOYZilpJW4YQBJN7XA2HnS7xHxSkYRTqFWKP3cTdSiUJM7WhSvVPSmPKsSziXOzDgUIOrSoSBG88qQPa8G2C0y17ple+42E8t5v4USCKSfwWMFw6w8206O1SHEgwCkiSO9BIneaMZnwWyrCOIaSe0gHUSSbb+G14HSkrh7i11jCtgoQtGpWgkkKEG4J8ztvcUQXx1iXh2bYDeq3ckqM8pP2qjlhj8cm9i/rMyi3Lx/L4ozV1spWpJ3SSD5gwa6aNWM8a04h1IMwsietUm1Xq6fBh5UlJpFiizPEATh1MFpBSoGTKgZ5KmYkbC3OhANRu1YGchXztRXhziJzCEqbiTYyJ7t5T6zQbVt5162TPr9K6yT9AtYJ95ttbbCilQC0qCW4KVAEX1faqGIz1LRKQCtQsYKQAfAmZIPgaE8Ke0J1GVLw6AVvo1NtJSCVlKwSCAAT3ZUPhQHDZogSFnQRulQIIJ3BTuKrlyySpGp6Xo9Pnk/efXxdFvMc6IxPbOQlChoVpEwnbUflMAC1XMbgcI2kunENEbwlaVE+AQDM+lBsVmjJBBVqHgkn6ir/AAJ7PEZgta0OBCG7EFJJkxB3AjfnyNLxuX6jS1uPFja9qS29fLr8gnKHnP2lWLTZRsmQbJgDkRyEUyjiV4HvOqSb95JIvyKgZBEx42p1T7JkBOkPq1dezGn4TPzpC4syZeDfDbmm41JINiJiRPQzUNzXLD4Yen5ouC7r8ph3CZhjkISQ6FJMhEBBAgwEkkbgWIPzoZxfhFKCylAkxBiBYkqJ2AtHSh/A/ESEOhp8qW28koICgNLzZgLuYgtlJJ6gdDRXOs/GHebsVoSSEStIKypMWVyiSJtJFN7U0eTmnGTX0C8GhlGGRqJUVLTOkhUnmmJgbkGquNb/AH69B7uhZ2A70qATba1E1YptY1JZKQVEFOtC7gApKSBYXNqG5lgwtJUlkpcPdkqB5wkGN5FyarONsrHgduCmHi+0VGW0FeiwjZQJn151oLzwNqzLgl1vDvJcd/dkoVqJUSNao90XG808tZ4ytKi24lZT0N5UYSLjmefK9cqiTFNukTYrDOkOqaRqUPcBMAkCBc8ppPXwhmi9S1Khe4h8p9AhPd6Vo4zhhMJLqJFtxyrpjStWtK9QvsQdwKHKCl8j2LLkwJ+K5+WhS4exzxQUYlKkvIMGRGociOvpRYqo5mARoUVxpSCSegSJJHpSyxiQpAVyKQfQgGiJUhXJLe3KqssE1wa8DwIkEHnY/CocRi0oBJ5An4CpBn5vazDnqVE87fIU8YTJ0LQldwFCYIApf4cyZAWpS1WSoaAFD3huSmnIYvoRUKIWeRy7KH+2zgHAG06u0G5O1yOQn4UpcUZ4rGP61jSQkJAk2ievjPxplzxjUplwwoBYSR8x9YpKzlMOuBKAkBah47mui2CZY4dWv9pabELSt1AKDcKlQBkeAJuK1XjVLOXYda8O2hDyiEJUBcTMxPQSbUtezbhrs2xjioBySGhyAFio9STIHlNG+LME7jmlJWpKEp7yYvKgDvPL+tKyzwU6GY5JKDjZjWubnma9b3rhO1eoN6aFy0K5XXGqvCamyKIztV7I8B2+IZZBguuJRMTGtQExzsdqodauZS4pLgKLLkaVXlJvceNt+VVbpBIR3SSP03luGy3KkBpDjbavxKUoFxZ/mVv6WA6UV04LGQooYfMW1oQsx4ahNfm7DcOuLIU5qOq5JMm/nc0Sy7BYrDqK2FKAT3onePDlQ/cZoQ0uJ+NtP7LXFftDU805hWsKxh2SoSEJAUQkyJIEcugohwdxiMuwqlBJK3ItvtJkDYe9Ek+lZ9jWHH8S5oQpRJKyEpJtYqMDkJNO+BaS32TSxKloVIPjHd8wBUZJviiuGo5JxaTXX+Qux7a8SFalIBR5pPygfWpuKOKsvx5ZexaV9kGyJQTqSvVaI3Ebg0KPDbZtoOqfdgzy8YjxoTmGFjXh2klWoaNETqXAKYG8yflVdzVDE3Cm9quvjgW8oKXELaFnB+9aV/M2lWpJ/wAyZPmgdTTItKHmcOglUIRc6Qbk7kQRz6U78G+wcNhDuLeV2kEltuIBUkiCszJAJ2G/M0ZxHsgbbZCcM6sqTsHCkz4SkCDTBjszfDYNLSNCFEAqKyYAuQkWAiBCakdWqI1TcHY8vWrOMwC2llC0lKkm4NQQKkqdduTvHoPzotlWFWth0oUUq7RsWAvOuQZ23mfAUIEU38KPNow6wsgKW53R1KEA/wBarPlMvik4zUkzNs4wKu2UkPKUQf4yT9aiwWe4vCq1IdWYOxJPz3+daJmGFw6nFOKsQLqI2J2BtSq5w0l06tXObGlk0arnNO7GfC+1c4nBOtOWcKI1bbmDq6giRPxpjyjHpGHaKjEtpufKPtWes8LBSkJbQDB7xtsf0DTviOHmy2gFOpSEBAIOm0bwLbyfImiQbYrqZwcUlGnfNHOeY1DF0iQs3G45zpBFj5fxeFJeNzk65SbBUhJuB4kK8AAZqzxIHEBKO8pKYgwIvy53sL9CByusrx+kXAPQ8xMxI2PrQcrk3wJUDcJlsdaNYVGnmfjVprLBzNWhgExzPrTxBJghqZXqEwoEeYFj8aSeI8EE4lyVElStQ2M6rgAedqbXMKOU1XwORJOLZcVcNkqIPPSJR8FQfIUNtxTbOGzAYb9nw7TP+7SAf825+ZNR4pwExMJF1k7C3L0rp7E6lCL94k+JH514nCJV3AJ1XWTzB3+O1Ybnb3MMYqhBUQkc7Cto9lfsxwj7TjmJb7UghIkqAmJJER1FIOK4b/Zn1zMIVKB1SZ0nxABj0pwyXjTEYJlKBKUm/d0mTb+K961XlTaoe0+CE8Uk2lJ9X1Qx8Vew/B9kf2XtGniO5Kipsq5JVIJAO0g2msIzDCrZcW04kocQSlSTuCOX51sTntkeautClgdUoHzBkVnXGucIxuLcxSBAc090xbSkAg/CmIzUkLZtNLH8p/sxXBpo4GwAW8SeST8/uaXnkixFNmS4RxhLaykjUtGowe6kkxPiR8AKHl4iCwq5IesmxAeZSEgKLfdWJIII2MJHMVxm+K7JkpICVKGlKQSTe3MA0AyjLlDErIKhrJ2JHlt4VbzvLSkpNyrqb3gxQb8TQUrC/CuFb0vuAlC1pDXaJBJShSlFRkbGAL1nzyVKWgIWpUKBFjNjf1/rTDlrqi2WgqCru90jYcj0O/e8ZohlfDBS7KwCE7EE3J3Ph4Gui3Kl9A5JR5L+Ddf0gKMpI97SNUedU/Z7hox5cfOltLilpUqY1J2A+IphGKJJaFgEzMgmf4evjPnUKMlUls6TPeKoO8n9RV5pxVhsKhkntm6Rpas8w6wQl5syIuoD61PgWkpHdMz0Mj5Vgi+LYWUlpcp3uJ+BFXsDxYmf3bim19CdJ+Isa5Z2lyhj+14MnGLKr/KGH2mpjGSSLtpIEXsVD6ik9w/rnV3O8zcfWFOd5emJi5AmJ+Mctr1Fg8tUpQkb3ieQuSfDrV/djRj6jDLDkcJdorspBUAQb/H9RNWeIOKUMtFphASkHVzJB/iKuR8qYzwQp9QW0oNNqEwSSRIumOcHY1k+YoCcSQ4SsJVDkHeFwpKelp+Ip3ZFRvtiW5tmi4LGodwjTrndU4mdUGNyItttVJ59Ew2SvqokwAN6M5HmGXu4YNoxLSNBUNLhCCBqOmAqJERtSjxtxCwiWMOsLP4lpukeAI3NIbXZpe54lPJuPn2MQtQAcaJu3ACgkWlCt5tMbGtHYzBvFNl1pwlLidMfwkDYj8JEmR5Vi2TolxSvnTDgUKS5CVFIWRMKIEzY2Ii+5p1YvC0Z0snlyGc9wyQVAKtOwkHbrtGx3pPxShYdImNxc1Nn7qwsocCkrFjqWpURvc0JWVXM/nSVch0x5Q90n5mu+38B8qrdoOYnzP2FddoOXypmyhP29ROtlRSQQlSVSPI2I9Qa81Hw9TXaXRI6+VQ+VTJQawDSklSVDvBV/h9KjOLOpRSSABJI3j8KU/zK+V6tvO9oorSQdSftH9K6wWUXBVOhJ1eK1dT4CLV5/JHbJxCvgU+LMIrUF94qCQNM9d79LH4UxsY5t3DtCApIABUATEbggeNr7VOOHf2ltSnCQtUkERZKgAEweURSK7iHcvfU0lQUlSZKVCxknl6U5ppqXAzhydRL3EDTZbdcmPwgX8ouPlSi6hKUgbT9qIZzj3HgAqEpmYFgKHrA0EmbeFr7U7HnlF9VFwltfdBHgnCIcx2ES57hdSVbfhOqD6pj1NbxxzkSnSh5povCAlSAQCdM6SJtF+XSvz7wu8E4zDkWIdR81AH5E1+nsmxR7IiUg3CSTz5WFyJozgpqmIwk4O0LfD3By1Nhbg0OEmUkWubRHICPhVjOeDH3AQ2W4VvIMjyJFqZTmxLbekJC1nSZlSUkBWraCRKYG0yKr55nKmAHQpJbCe8Lb+BPKOm3S8intRSoL707E7h32ZLbc1vlKUI90JuSIN55WNFuMmW0BC0JCL6DA8LG3MQRRjMc8AQqN4t/qUAPkaWOPcySnDICveWdQ9Dc/MfGr7I44thMcJ58igvkBYF9KXVEqgQn3j/n3k+NePcVj9qShJBbLagD1XIIv0gEUo4nGE1UU+U94T3dqTlmclR6ePo8YRb3W6GZ5La1LWtGidrX5wfKgbGCZSe0URIPP9bVN/62JQEKaBjn+V/lQXE5mt1UqI8ANh0qN3Ajj0kpSqS4HNtkAd0b7ETHpRnK1oGGfI/tNJBHQFNo87UjZZmxSAk3A8TMdPKr2HxcuLgwQEkeNiFW58qtpYee6XNdGTrtLkwPy+fk0zhvMQRomDpCo8CL/P61hWaAdu94ur/61VqWV4vSpDnWEny0k1kmIf1OLPVRPxJNabMuuSBeEO/W9657DrUyl/r9cqLcNNp1l5QCuzI0JIspwglJP8qANRH+Uc6qlZLdDPlHszdGCLyrOkaktwZINyFc5iYTFCzkTgP7wJbP/EW22fgpQPyo2xnDbqFKxWKfCpI0pdUlOnkQlEWvt4UqHL+0XDffkmCB70cyT5imIuuALVhriTLe3CHCUKcKNwZ1abE9CdpI5nxsou4MbXmLGbeVaC3ly0YJCjAW2SLfwrlJHTmfhQFrCpB7oF9+fw6RWRq8myfAWKdHofjlFdaprlSkda80Enug+tqaCHQPT1mpUK61x2ZG8x4fqa6JRAgDzuZ+NQzg3wzh+0UoD3REnluTHnTQ9GlQHIfMi1C8kb7NkADvLvHn7o+Aol2gQmD3usdelYOolvythUj1JCG1geCR8APuayTjHEhWOX/KQB6Db51o2KzDuqvEqHxmftWTYh3tXVuclKJHlNvlFN6CHlKT+iVbnFLu0XXGwYJ2q3geFtazJOg87jbr1ihb2I0JM8vvTeMx/cNEH3kABIHxV5xb1munOcFwbXq21yj90BfZ/wAMl7NG2iCOzUVKtNm7+gJit/wGVhCjPeE29azXgElhWJfaZQ48VaVKW4UwkgHQmEqE2BJPUVpmT5up5lLhQUKVuk30wSN+cxI8IrTxS3RMPa0rBmMyheI3Q41qM7xoP8Q70lznaBbnSxw/w87+1OPvvpUeTQ0nuaSIcQoEpUFTeb1pCVc6G49YmYE7TF48+lG2nJgbEAKWgCACdv8AKZ+1I3tKzDXjCgGUtoCB5xKvmaPcQZyMK608RKQskjqNChb10/Cs2zLMu1dUvmolV55mefnSmonxtPQ+j4fN5ZdVSO4ma9+4r1kSAQDtf5b9K8BtHSkj1aaI8RhgAPGfrVUo6VcfmBNQDaa4E4pnEwKc8iyxl7CJ7UHUVKAVN06eaRvzpHfciPGnTg96UaZ2Ej/USSfp8KNinsdmX6hhWpisd83YTS32bSU6gSDud/cgah5+NZG0uACa1l4KVqkCJtvt1PrWacRJSnErCYjnG0kXo2LO5ypmH6h6XDTY1kg/5KLi59aZ8Pl6kspBMJBNxbn3zPiQkeSBQLJMuU+6Akd1JBUel7fStGxeBAaUAmYQYG52p2J5+X0CUcOoThXFFKdSuYEcxcRTFlWFCGUAC+m3qf6gVWxCf/5kiInQmOm0/rwq8HYWR/ClPxO1WSoqyzmrSV4VaEnZMeqbk/WkvskhMTf0B+QgU8BACQmNxfqdVvp9aQVuRbn4xWX6hHlMJjohSQD3bH412cYroB41wlQFeyTTfXRc7Dk85q5leFDrqUciZPoJ/L1oeG/1+VMvCWGIStyBJlKf+4j6ehoOfJsg2ShkYABg+8efIDpfao8YkNpk7mwG+9V2cSIgnv8Ar8PSquJe7xm8CZ6DnWEkE7AfFWM0MKj+E/FXdT9SfSkHDL5bRRfjHMSVpT175E+YRPpJ9aD4adzWxhWzDf2M6GG/UJ/R7mb/AHPOmxnCKfbw7aCUkJIUegTAP2pRdRqIB5qH1p24d4hbacUlwQIIComIVYkevyoM+oo0s0Vl1aU+hoyPCfsqClowk+8CZk2nV42FGuGPaBhnHDhioNvN90BVkqAH4Vbem9JeY8TNoa0MkqUecHnub7k1nnEOAUy6NVlKAUfAn8qPgk06GPVcMY4k4pJ/6P1V2youD9vjzoTj1kzWEcP+1bH4RISh0OIAgJdGqPJVlfOibXtuxgPfZwy/NKx9Fin9x5rjscuMMlUtnWf7uVgC+wuPWs/aAMgi/Q/enL2c8TYjNcY8cRoDDbRSGUJ0ol06b7k90KuTQl7hotYlxAlSGgXCeqAoAT4kkCk9RG/JHpfRtXFJ4pP/AJnuWZSEJ1L1XEAJIHdIggkpO9UMzwyUL7mrSR+ICxva1j52piViUvIhKgFRBH3FBuInEpbibyPrSG52ekSivJ9gjEEkDyqs6qpX3pCf8oqspwi4NFKzlwVsSTqt0tuN6fsFwi4cKw4yqHezBKSY1dCk7AxAg9Kz8Pysg3tv9q0zIOMmiwht/uLQkJC9MpIAgG1wYtRsag/GZjZ55or3sKtp8/sDlZdj1d1QUkbFSimPOReswzB7985BkaiAeoBifXetd4j40ZbZIaXrUbACYvzJOwrHW2STAuSYA6mYApmGKMP08sw9frc2dKORUvoffZ9hT2SlRAK7eMAD5SR6mndawABuo7D7mqOU5YlhhCCPdET48z8av4JmSVddvKm1wjEZVxrfeaR4yf16VCydTxA/Esk+SAAPvVp0y9P8I+1VOFm9QW6SBJIST4kkn5/KpKh/DpBKl8k7eJ/IVn+MZ76knSIJ3860UYlsAIBBA61n+aNkvOaUhR1neOp2pDXrxQbF2B1g8q9TibX3/XOukoHP9dK+UBtRa+ix9JVvb9GnvLMWhTKOzNkJAKdynrbxJJ8azxa4Nj6X+1T4PHrQvUhWkj5+c2ils+H3Y0Sh/ecTy87/AF/KgWMxEyCTe0Dn6/raq6uItSbiFdR/Sh2Z4/Q0VyCdEo5TqsDHoaz1gkpU0WsTM1xAceWuTBVbyG3yrsY2BVIipA3a58vWth4k0kFw6mWG9vySHEnUlR5KFGhiUh7VAKRJjeZ3FUcuwSXUqSSAQZueUDqetHsnwiAYWnULDn3UgHUf/PUUvNeVL4I3zyT3N8l7DY3BIOsQCNgQokeEG00ocS5v+0vFWwAgDoBVF13eCY1H4VCBTK6L5M29fN/lnwVeuldedGuHeD3MWCtKkoQlWkkzMwDYDex8KZ2PZ9h27urUuB1CB8BJ+Zoig2hYZPZVnTGEy7UULBWtRccCZBIMJBIk6UiLRzNO3C7jT7LrzYCgtZSoH8SQNj5zPr4Vk+OzQJbLbKS22LJAFo3Us9STA8kmreS8VOYMy2ZSbKSTZQG3kfEUCWb25JS6NjS6H+oxyeN+SoN59wOnUTh3An/huSCnwBEyP1JrPs5QUOlvUFFFiRMTzAnptTfm/tKSW1aGlBZ6qBTP1t5UhMAqubk3J8edByxxdwNPTZdXJ+3mfRbK9qiWa9Nq4oBqPqjlprc+Ndrx4TZVulSiE22qqEdo6hMTJq0YKcqYrqsr02Fyj2T9gpZCvwj7Deo+CsD2mLSYlLcrPp7vzimfDYVIZWJuEqt6GfSufZxhdLK3bAqUAD/Kn8yfhWhjxqNJHjdRqJ525y7HCCo3sOhH1oggQKgwYJvNj+rVI+qxFMigDzbFaGXl89JA81WH1o1lGQEMtoKgAkXAiSTufjS7niFEIbO6nEAf8wM/L5Uy4XJ2UjuoTPW8eZio+SAi5lzLCCsgGNpvJ5VmGNfSVKKlESomR4k9BTNn2OKUKIXqCdz+GeSUD70iIzIDcH9c/GktYnJKhjDxZ//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s-IS"/>
          </a:p>
        </p:txBody>
      </p:sp>
      <p:sp>
        <p:nvSpPr>
          <p:cNvPr id="7" name="AutoShape 4" descr="data:image/jpeg;base64,/9j/4AAQSkZJRgABAQAAAQABAAD/2wCEAAkGBhQSERUUExQWFRQWGB8aGRgYFxYaHBsaFxgXHxcYGBgaHiYfHBojGhoYHy8gIycpLCwtFx8xNTAqNSYrLCkBCQoKDgwOGg8PGiwkHyQsKioqLCosKiksLCwsLiwpLSwpKiwpLCwsLC4sLCwpLCwpKSwpLCksLCwsLCksLCwsLP/AABEIAKAA8AMBIgACEQEDEQH/xAAcAAACAwEBAQEAAAAAAAAAAAAFBgMEBwIBAAj/xABFEAABAwIEAwUGAwUFBwUBAAABAgMRACEEBRIxBkFREyJhcYEHMpGhscFC4fAUI1Ji0TNDRHKCFVNjkrLC8RY0g5OiJP/EABoBAAIDAQEAAAAAAAAAAAAAAAMEAQIFAAb/xAAqEQACAgEEAQQBAwUAAAAAAAAAAQIRAwQSITEiBRNBUWEycZEUFaHB8P/aAAwDAQACEQMRAD8AnyvAoGNd7ontlXjkUpP3o/wk2OwSOgT/ANCaz/DcXtf7QDuooaLgUSpJFtCQZieYrQ+H8bhEpKWcShcmf7RM2EWBg7AcqSyuopV9Box5/kCYLBuOIdeClLdQ6sDUZBSFqBbA5CAIHWiGHxAWkKGx+R5g+INqMNIw7GvTCNRKl7mTNz8elL2bOow7qHAf3OIuegVAOsDoQb/GpW5drhl4yS4TLikTS3xIw8rSpt5xoAwsJjad/SmBnFJX7qgfIj6b19iGQoVfoK+UB8L7OUugFzEvOgibrMH0qXh3g/DJxjqCiEsqRBKlCdTa1d+8RIFFMhxpZX2Sz3FHuE8lH8PlRfLMIyHnnliVKWIk2GgaZjrvQIxnJtNlWkukGnswSgjuqUCJlICo9Jn1FUc9y9nHsLaCwVbpIspCh7qoN036ivcTjUK5+V9vLpVbLsdrx2kpHcYUQobkKW1uOo08qvPAox3J8opK0+S37PuIlYhgtvf+4YOhzxgkBXrB+FNYFLrObht1TekAajcC5JE39Z+NEcDnCXAdJEpMEdCRMEHnTkLlFMWlwwiRXKiJqPt6q4vE6QFGwBv5eFX2spuIMyx6A4lJEr5eAlM7+B2EmKJBcgEdBHrSvn2YIK2lC5JgklSRB2J+fj5Wo3lmPQ6lJbVrTAuDOwvJ8yaqu6LBGo31iCNWm2/Txr5/FJSO8Ym3rUGNdSEgEAlXdSDzO8T0tPpUnWIfEvG/ZknDr1BKpXa4vcQZtsDOxBsdqQsbxI3iAvtEqbUptXukaVqA7sgkWnrJ5zTvxlgsXiFQ33WgFalEFtFiqNZ3VcmAN48azrNuH3W0KUQVNoIlR1DUFahKUkBUAyfAjxFL5N1l41Rbw+ROpSgtrS4pCCo6TslHdV4qm+0yCKfOGs3WypAcSChVgUCR7vdPVBsLbXnlSBlDjGqC4pAVbunvAKEEybETMjY0cxEsoCG1JcMBRV2gMpOmyhIggyYkkUFOuUWfJrGVudwT+IySDBJvvYT/AEFEkmZ86y3JM+WEDUqNUk3kiJsAd4IJg1omQkFkG9ySZmZ2i/TamcWRSKSVEWY/2iR/MPkk1ITVfGKl4DoT8kgfepVGmV0DPiquFqsT4fQV4VeI+IrhxVjBHx6kf1qSp1Ua6kKf1BqNSD4/BX9K44/P2crAedSWWylLikj92R7qjAlB8qiyfLmn3gkJKCO9IUTZJ2gj70bx5Hb4gEmzx2E7wfvUOUOBOKCibdnGx3vyFZNuuB/aqTGbN81R2pbcViVK0glLZSECZ6x60zZ3w807hezUCUoSNNzKYiII5xFKSEYd3GKLmgjs0wVGIIm14vTy/jELYWErSrufhUk8h0JqZ7tsW2ykUraFHNOCsOzPZqfRF/3Y1j1HWL1RRluKSlakYruo0z2iT+LVHu6o907gU9qydtXec7wgyCe76p25m5q3ly8M0iU9i1qMEyhOognnaRe1E09TTTuyuRuPJnbT2LI77bbrcwVoIITtfumbTNwKYMTi3EsBSGtSoukriP10qpi+MMNhk4oKUFqLyyEogyCEwZ2A9TQhOdreYaPeQtxEi5EEkxPpFWipJuw0JxaJTnL6W+0cw/4o0pN78/KnXgtoOJ/aNKkqKezhX8MpURHmN6zzF459sFu2lMd8gzPXUd/hV/hT2sNNuFl+zY2cSn8VpKhPu7iwPKuyqTjwXyOKXY4Zi9++X/m+woZk7gaxQ7aQCqUqBsZ1WUDzEmg2bYztMQ45hsYFBfe06NQFtt9QECdq7zL9rbaSXm2ltqjStKtNzdJv1HhXY5baTBNxkjXsFiQ4NSbjl864xIQs6FCQefKRyMHekHhnHl5aUKdc7QQYCyEqSPAc45c96Y1PH9odSqwiUXvqGknn1G8c6bFaoVM7LrixhzLbbQVAUAFKn3ZOwTeQNz1tFWeFG1oZ1BSQ7MFuUgEAciD3VdLdAZ5R8XcQAOBKwnWLWBkk+BvYUnYl7tHNLVlbxMG2wttPyHnSrdTGFj3xNdwubFadzEwQQJSeip/X1q+p5W5UfgPrFZjwzjC6+pSVrDoTC0qUoiEkWKJuJ2Ig3q7g8yw2KcUTjX0HVBYLxRpUJskKAKkmNt/oDRdiM4SjKrCPEXF5YxBQVqDRR74QhyHQUnY/h0E26ikJ/NGFYZ9tanVvkK0KOkJ3594wIklMbqO9qN4/h9OICyHEwg6u0IPaQkp7pO2yiL9D0pNxLzSFLSpHOAQRIiJ2J1WtPrahylJB4o9azJOkIUdKIISQ2hSkgqJ96UyYi/pXwy0aF6SpStQCYgCJvrTJgVWexoWAJVKduYA5CNhuTb+KpHWiAYUUixKRqvbfrzNKSsKqGzDZO+nD6gzCA4e93QFEmLajJSCAIJ5mtU4dxc4ZtS1yoi5JA9OVhWO5Hxg6lpTWshEQJEiJiL7TvabppvQcHjWUNuNjtYhJTfbkowJB6Gr4JJTJyJ7R+dWzYqLXUFRR6mT5VEcfhh/eMD/W0PvSBieE0ulDbiQUMo0N2/DJP1JvXyfZ/hx/dj4U/YuPauI8In/E4cf/ADNf1qFfF+CH+LY/+1H2NJo4EY/3afhXQ4KYH4E/CptkDWvjnAj/ABbP/N/SoF+0LLx/im//ANH/ALaXRwgyPwD4V9/6Wa/gHwrrZ1GXdsoKUV67nvG8k2uT6CiORYB11wLbaUtASZITaZHPafCnjL+Gi53sUoQf7pB7scgtX4o6CBTM0EoSEoASkWAAAA9BS22xjcIJylYcGpp1IOoGOgkhQ8PD+lWk4AJP9mbzGpItzF4n5703vKqHHvltlakxqSkkTsTyEeJtVXB9WWg05fuAeOsixGKaShl4JG5bVCdXRWre3TaszzzhnE4RAW8UFMxqSoEAnkREiaZneOHFKKghIUrc3J+fKgHEmYLdaOtRI/PlQ8WZR8UbuT0ZLFLJJ8pWKr75I08unWZpgw/FnaNJaeJSpACUOgTYCAlY3tyUKVtU10kWp5pPs81FuI1/7S7Mann+0SbpSlWoq/oPE0tZnjy68p0gJK1EwNh0HwqLRUqsAvsi7oPZgxq5T0moSomU9xLh8WU3Eg9RTXkPFuKfUnDrWXUGICxOkJmVBViITNrztak7Dqm1r018BMPLecThezU5A7i7d0TqUHJERzHRU8ql06sqjQcDgNakoIBRsYlKvMKF58qLLyIpSrRisSgpMEFzXYiQQlWoxE2Mc6gy9oofBKmwgE3LiJ2t+KjKyg9pdB7T/iJ/mtHL3vHapo5sQs/yjEKxRCl6u0QVIcKQgnTpBBSPdO9RYHJH2W1LShGvWAZUDYzPemN4tNGuKMxZ7VLOlYeDZgggpAN9JNpMAkQOd6AlhvSD2oNr94ar3I2n1paSW41MKexNoM8K4JSMa84qJKEJJG2pckx1gJT8RRvP04ZDiS6xrJ7wWAkkEdZgk86CcO8YslScM006p5sK1DQmSREqEqEgR57UUzbFpdspp9CtpLewM6rJm9xRUuBDI7kyk5gsOtnT2ym1L741DkVERcbG0jwFLy8pQvuEpPfF0jfUbnlaizOHC0I1LDZDYEqS4LgpO5EAmT86A/tul1xWsQlwKUrke/GoWuI5eNAywbaohNBjMfZ6XFnsyhIAFgNMmJmwIHMG196XM3YXhytp/vQklG8dAZBFx5Uy4zi1K/7JQ7MjvFSiCFqBmI5RPlFA+KcX2qhOmIPjv1/812VKK6IjyfcL5UtSVLShDqBCVJKgVd640bGfI7itRyPImWUdqhKkd3TCgoK3k6rnUdr+d6S/Z812eIaSFG5Ft/wnkfLetQzJrU2pIMSIkVOJKS3UTKXwDlHv/wCkfMqqauFphw+AA+Q/OpImj2Uo5Ka5IruvDViCJQqMpqc1GquIB6Xa9DxoJh+J8Or+9Rc2v+VWVZyyD/at/wDOn+tCCuLXaLOYZilpJW4YQBJN7XA2HnS7xHxSkYRTqFWKP3cTdSiUJM7WhSvVPSmPKsSziXOzDgUIOrSoSBG88qQPa8G2C0y17ple+42E8t5v4USCKSfwWMFw6w8206O1SHEgwCkiSO9BIneaMZnwWyrCOIaSe0gHUSSbb+G14HSkrh7i11jCtgoQtGpWgkkKEG4J8ztvcUQXx1iXh2bYDeq3ckqM8pP2qjlhj8cm9i/rMyi3Lx/L4ozV1spWpJ3SSD5gwa6aNWM8a04h1IMwsietUm1Xq6fBh5UlJpFiizPEATh1MFpBSoGTKgZ5KmYkbC3OhANRu1YGchXztRXhziJzCEqbiTYyJ7t5T6zQbVt5162TPr9K6yT9AtYJ95ttbbCilQC0qCW4KVAEX1faqGIz1LRKQCtQsYKQAfAmZIPgaE8Ke0J1GVLw6AVvo1NtJSCVlKwSCAAT3ZUPhQHDZogSFnQRulQIIJ3BTuKrlyySpGp6Xo9Pnk/efXxdFvMc6IxPbOQlChoVpEwnbUflMAC1XMbgcI2kunENEbwlaVE+AQDM+lBsVmjJBBVqHgkn6ir/AAJ7PEZgta0OBCG7EFJJkxB3AjfnyNLxuX6jS1uPFja9qS29fLr8gnKHnP2lWLTZRsmQbJgDkRyEUyjiV4HvOqSb95JIvyKgZBEx42p1T7JkBOkPq1dezGn4TPzpC4syZeDfDbmm41JINiJiRPQzUNzXLD4Yen5ouC7r8ph3CZhjkISQ6FJMhEBBAgwEkkbgWIPzoZxfhFKCylAkxBiBYkqJ2AtHSh/A/ESEOhp8qW28koICgNLzZgLuYgtlJJ6gdDRXOs/GHebsVoSSEStIKypMWVyiSJtJFN7U0eTmnGTX0C8GhlGGRqJUVLTOkhUnmmJgbkGquNb/AH69B7uhZ2A70qATba1E1YptY1JZKQVEFOtC7gApKSBYXNqG5lgwtJUlkpcPdkqB5wkGN5FyarONsrHgduCmHi+0VGW0FeiwjZQJn151oLzwNqzLgl1vDvJcd/dkoVqJUSNao90XG808tZ4ytKi24lZT0N5UYSLjmefK9cqiTFNukTYrDOkOqaRqUPcBMAkCBc8ppPXwhmi9S1Khe4h8p9AhPd6Vo4zhhMJLqJFtxyrpjStWtK9QvsQdwKHKCl8j2LLkwJ+K5+WhS4exzxQUYlKkvIMGRGociOvpRYqo5mARoUVxpSCSegSJJHpSyxiQpAVyKQfQgGiJUhXJLe3KqssE1wa8DwIkEHnY/CocRi0oBJ5An4CpBn5vazDnqVE87fIU8YTJ0LQldwFCYIApf4cyZAWpS1WSoaAFD3huSmnIYvoRUKIWeRy7KH+2zgHAG06u0G5O1yOQn4UpcUZ4rGP61jSQkJAk2ievjPxplzxjUplwwoBYSR8x9YpKzlMOuBKAkBah47mui2CZY4dWv9pabELSt1AKDcKlQBkeAJuK1XjVLOXYda8O2hDyiEJUBcTMxPQSbUtezbhrs2xjioBySGhyAFio9STIHlNG+LME7jmlJWpKEp7yYvKgDvPL+tKyzwU6GY5JKDjZjWubnma9b3rhO1eoN6aFy0K5XXGqvCamyKIztV7I8B2+IZZBguuJRMTGtQExzsdqodauZS4pLgKLLkaVXlJvceNt+VVbpBIR3SSP03luGy3KkBpDjbavxKUoFxZ/mVv6WA6UV04LGQooYfMW1oQsx4ahNfm7DcOuLIU5qOq5JMm/nc0Sy7BYrDqK2FKAT3onePDlQ/cZoQ0uJ+NtP7LXFftDU805hWsKxh2SoSEJAUQkyJIEcugohwdxiMuwqlBJK3ItvtJkDYe9Ek+lZ9jWHH8S5oQpRJKyEpJtYqMDkJNO+BaS32TSxKloVIPjHd8wBUZJviiuGo5JxaTXX+Qux7a8SFalIBR5pPygfWpuKOKsvx5ZexaV9kGyJQTqSvVaI3Ebg0KPDbZtoOqfdgzy8YjxoTmGFjXh2klWoaNETqXAKYG8yflVdzVDE3Cm9quvjgW8oKXELaFnB+9aV/M2lWpJ/wAyZPmgdTTItKHmcOglUIRc6Qbk7kQRz6U78G+wcNhDuLeV2kEltuIBUkiCszJAJ2G/M0ZxHsgbbZCcM6sqTsHCkz4SkCDTBjszfDYNLSNCFEAqKyYAuQkWAiBCakdWqI1TcHY8vWrOMwC2llC0lKkm4NQQKkqdduTvHoPzotlWFWth0oUUq7RsWAvOuQZ23mfAUIEU38KPNow6wsgKW53R1KEA/wBarPlMvik4zUkzNs4wKu2UkPKUQf4yT9aiwWe4vCq1IdWYOxJPz3+daJmGFw6nFOKsQLqI2J2BtSq5w0l06tXObGlk0arnNO7GfC+1c4nBOtOWcKI1bbmDq6giRPxpjyjHpGHaKjEtpufKPtWes8LBSkJbQDB7xtsf0DTviOHmy2gFOpSEBAIOm0bwLbyfImiQbYrqZwcUlGnfNHOeY1DF0iQs3G45zpBFj5fxeFJeNzk65SbBUhJuB4kK8AAZqzxIHEBKO8pKYgwIvy53sL9CByusrx+kXAPQ8xMxI2PrQcrk3wJUDcJlsdaNYVGnmfjVprLBzNWhgExzPrTxBJghqZXqEwoEeYFj8aSeI8EE4lyVElStQ2M6rgAedqbXMKOU1XwORJOLZcVcNkqIPPSJR8FQfIUNtxTbOGzAYb9nw7TP+7SAf825+ZNR4pwExMJF1k7C3L0rp7E6lCL94k+JH514nCJV3AJ1XWTzB3+O1Ybnb3MMYqhBUQkc7Cto9lfsxwj7TjmJb7UghIkqAmJJER1FIOK4b/Zn1zMIVKB1SZ0nxABj0pwyXjTEYJlKBKUm/d0mTb+K961XlTaoe0+CE8Uk2lJ9X1Qx8Vew/B9kf2XtGniO5Kipsq5JVIJAO0g2msIzDCrZcW04kocQSlSTuCOX51sTntkeautClgdUoHzBkVnXGucIxuLcxSBAc090xbSkAg/CmIzUkLZtNLH8p/sxXBpo4GwAW8SeST8/uaXnkixFNmS4RxhLaykjUtGowe6kkxPiR8AKHl4iCwq5IesmxAeZSEgKLfdWJIII2MJHMVxm+K7JkpICVKGlKQSTe3MA0AyjLlDErIKhrJ2JHlt4VbzvLSkpNyrqb3gxQb8TQUrC/CuFb0vuAlC1pDXaJBJShSlFRkbGAL1nzyVKWgIWpUKBFjNjf1/rTDlrqi2WgqCru90jYcj0O/e8ZohlfDBS7KwCE7EE3J3Ph4Gui3Kl9A5JR5L+Ddf0gKMpI97SNUedU/Z7hox5cfOltLilpUqY1J2A+IphGKJJaFgEzMgmf4evjPnUKMlUls6TPeKoO8n9RV5pxVhsKhkntm6Rpas8w6wQl5syIuoD61PgWkpHdMz0Mj5Vgi+LYWUlpcp3uJ+BFXsDxYmf3bim19CdJ+Isa5Z2lyhj+14MnGLKr/KGH2mpjGSSLtpIEXsVD6ik9w/rnV3O8zcfWFOd5emJi5AmJ+Mctr1Fg8tUpQkb3ieQuSfDrV/djRj6jDLDkcJdorspBUAQb/H9RNWeIOKUMtFphASkHVzJB/iKuR8qYzwQp9QW0oNNqEwSSRIumOcHY1k+YoCcSQ4SsJVDkHeFwpKelp+Ip3ZFRvtiW5tmi4LGodwjTrndU4mdUGNyItttVJ59Ew2SvqokwAN6M5HmGXu4YNoxLSNBUNLhCCBqOmAqJERtSjxtxCwiWMOsLP4lpukeAI3NIbXZpe54lPJuPn2MQtQAcaJu3ACgkWlCt5tMbGtHYzBvFNl1pwlLidMfwkDYj8JEmR5Vi2TolxSvnTDgUKS5CVFIWRMKIEzY2Ii+5p1YvC0Z0snlyGc9wyQVAKtOwkHbrtGx3pPxShYdImNxc1Nn7qwsocCkrFjqWpURvc0JWVXM/nSVch0x5Q90n5mu+38B8qrdoOYnzP2FddoOXypmyhP29ROtlRSQQlSVSPI2I9Qa81Hw9TXaXRI6+VQ+VTJQawDSklSVDvBV/h9KjOLOpRSSABJI3j8KU/zK+V6tvO9oorSQdSftH9K6wWUXBVOhJ1eK1dT4CLV5/JHbJxCvgU+LMIrUF94qCQNM9d79LH4UxsY5t3DtCApIABUATEbggeNr7VOOHf2ltSnCQtUkERZKgAEweURSK7iHcvfU0lQUlSZKVCxknl6U5ppqXAzhydRL3EDTZbdcmPwgX8ouPlSi6hKUgbT9qIZzj3HgAqEpmYFgKHrA0EmbeFr7U7HnlF9VFwltfdBHgnCIcx2ES57hdSVbfhOqD6pj1NbxxzkSnSh5povCAlSAQCdM6SJtF+XSvz7wu8E4zDkWIdR81AH5E1+nsmxR7IiUg3CSTz5WFyJozgpqmIwk4O0LfD3By1Nhbg0OEmUkWubRHICPhVjOeDH3AQ2W4VvIMjyJFqZTmxLbekJC1nSZlSUkBWraCRKYG0yKr55nKmAHQpJbCe8Lb+BPKOm3S8intRSoL707E7h32ZLbc1vlKUI90JuSIN55WNFuMmW0BC0JCL6DA8LG3MQRRjMc8AQqN4t/qUAPkaWOPcySnDICveWdQ9Dc/MfGr7I44thMcJ58igvkBYF9KXVEqgQn3j/n3k+NePcVj9qShJBbLagD1XIIv0gEUo4nGE1UU+U94T3dqTlmclR6ePo8YRb3W6GZ5La1LWtGidrX5wfKgbGCZSe0URIPP9bVN/62JQEKaBjn+V/lQXE5mt1UqI8ANh0qN3Ajj0kpSqS4HNtkAd0b7ETHpRnK1oGGfI/tNJBHQFNo87UjZZmxSAk3A8TMdPKr2HxcuLgwQEkeNiFW58qtpYee6XNdGTrtLkwPy+fk0zhvMQRomDpCo8CL/P61hWaAdu94ur/61VqWV4vSpDnWEny0k1kmIf1OLPVRPxJNabMuuSBeEO/W9657DrUyl/r9cqLcNNp1l5QCuzI0JIspwglJP8qANRH+Uc6qlZLdDPlHszdGCLyrOkaktwZINyFc5iYTFCzkTgP7wJbP/EW22fgpQPyo2xnDbqFKxWKfCpI0pdUlOnkQlEWvt4UqHL+0XDffkmCB70cyT5imIuuALVhriTLe3CHCUKcKNwZ1abE9CdpI5nxsou4MbXmLGbeVaC3ly0YJCjAW2SLfwrlJHTmfhQFrCpB7oF9+fw6RWRq8myfAWKdHofjlFdaprlSkda80Enug+tqaCHQPT1mpUK61x2ZG8x4fqa6JRAgDzuZ+NQzg3wzh+0UoD3REnluTHnTQ9GlQHIfMi1C8kb7NkADvLvHn7o+Aol2gQmD3usdelYOolvythUj1JCG1geCR8APuayTjHEhWOX/KQB6Db51o2KzDuqvEqHxmftWTYh3tXVuclKJHlNvlFN6CHlKT+iVbnFLu0XXGwYJ2q3geFtazJOg87jbr1ihb2I0JM8vvTeMx/cNEH3kABIHxV5xb1munOcFwbXq21yj90BfZ/wAMl7NG2iCOzUVKtNm7+gJit/wGVhCjPeE29azXgElhWJfaZQ48VaVKW4UwkgHQmEqE2BJPUVpmT5up5lLhQUKVuk30wSN+cxI8IrTxS3RMPa0rBmMyheI3Q41qM7xoP8Q70lznaBbnSxw/w87+1OPvvpUeTQ0nuaSIcQoEpUFTeb1pCVc6G49YmYE7TF48+lG2nJgbEAKWgCACdv8AKZ+1I3tKzDXjCgGUtoCB5xKvmaPcQZyMK608RKQskjqNChb10/Cs2zLMu1dUvmolV55mefnSmonxtPQ+j4fN5ZdVSO4ma9+4r1kSAQDtf5b9K8BtHSkj1aaI8RhgAPGfrVUo6VcfmBNQDaa4E4pnEwKc8iyxl7CJ7UHUVKAVN06eaRvzpHfciPGnTg96UaZ2Ej/USSfp8KNinsdmX6hhWpisd83YTS32bSU6gSDud/cgah5+NZG0uACa1l4KVqkCJtvt1PrWacRJSnErCYjnG0kXo2LO5ypmH6h6XDTY1kg/5KLi59aZ8Pl6kspBMJBNxbn3zPiQkeSBQLJMuU+6Akd1JBUel7fStGxeBAaUAmYQYG52p2J5+X0CUcOoThXFFKdSuYEcxcRTFlWFCGUAC+m3qf6gVWxCf/5kiInQmOm0/rwq8HYWR/ClPxO1WSoqyzmrSV4VaEnZMeqbk/WkvskhMTf0B+QgU8BACQmNxfqdVvp9aQVuRbn4xWX6hHlMJjohSQD3bH412cYroB41wlQFeyTTfXRc7Dk85q5leFDrqUciZPoJ/L1oeG/1+VMvCWGIStyBJlKf+4j6ehoOfJsg2ShkYABg+8efIDpfao8YkNpk7mwG+9V2cSIgnv8Ar8PSquJe7xm8CZ6DnWEkE7AfFWM0MKj+E/FXdT9SfSkHDL5bRRfjHMSVpT175E+YRPpJ9aD4adzWxhWzDf2M6GG/UJ/R7mb/AHPOmxnCKfbw7aCUkJIUegTAP2pRdRqIB5qH1p24d4hbacUlwQIIComIVYkevyoM+oo0s0Vl1aU+hoyPCfsqClowk+8CZk2nV42FGuGPaBhnHDhioNvN90BVkqAH4Vbem9JeY8TNoa0MkqUecHnub7k1nnEOAUy6NVlKAUfAn8qPgk06GPVcMY4k4pJ/6P1V2youD9vjzoTj1kzWEcP+1bH4RISh0OIAgJdGqPJVlfOibXtuxgPfZwy/NKx9Fin9x5rjscuMMlUtnWf7uVgC+wuPWs/aAMgi/Q/enL2c8TYjNcY8cRoDDbRSGUJ0ol06b7k90KuTQl7hotYlxAlSGgXCeqAoAT4kkCk9RG/JHpfRtXFJ4pP/AJnuWZSEJ1L1XEAJIHdIggkpO9UMzwyUL7mrSR+ICxva1j52piViUvIhKgFRBH3FBuInEpbibyPrSG52ekSivJ9gjEEkDyqs6qpX3pCf8oqspwi4NFKzlwVsSTqt0tuN6fsFwi4cKw4yqHezBKSY1dCk7AxAg9Kz8Pysg3tv9q0zIOMmiwht/uLQkJC9MpIAgG1wYtRsag/GZjZ55or3sKtp8/sDlZdj1d1QUkbFSimPOReswzB7985BkaiAeoBifXetd4j40ZbZIaXrUbACYvzJOwrHW2STAuSYA6mYApmGKMP08sw9frc2dKORUvoffZ9hT2SlRAK7eMAD5SR6mndawABuo7D7mqOU5YlhhCCPdET48z8av4JmSVddvKm1wjEZVxrfeaR4yf16VCydTxA/Esk+SAAPvVp0y9P8I+1VOFm9QW6SBJIST4kkn5/KpKh/DpBKl8k7eJ/IVn+MZ76knSIJ3860UYlsAIBBA61n+aNkvOaUhR1neOp2pDXrxQbF2B1g8q9TibX3/XOukoHP9dK+UBtRa+ix9JVvb9GnvLMWhTKOzNkJAKdynrbxJJ8azxa4Nj6X+1T4PHrQvUhWkj5+c2ils+H3Y0Sh/ecTy87/AF/KgWMxEyCTe0Dn6/raq6uItSbiFdR/Sh2Z4/Q0VyCdEo5TqsDHoaz1gkpU0WsTM1xAceWuTBVbyG3yrsY2BVIipA3a58vWth4k0kFw6mWG9vySHEnUlR5KFGhiUh7VAKRJjeZ3FUcuwSXUqSSAQZueUDqetHsnwiAYWnULDn3UgHUf/PUUvNeVL4I3zyT3N8l7DY3BIOsQCNgQokeEG00ocS5v+0vFWwAgDoBVF13eCY1H4VCBTK6L5M29fN/lnwVeuldedGuHeD3MWCtKkoQlWkkzMwDYDex8KZ2PZ9h27urUuB1CB8BJ+Zoig2hYZPZVnTGEy7UULBWtRccCZBIMJBIk6UiLRzNO3C7jT7LrzYCgtZSoH8SQNj5zPr4Vk+OzQJbLbKS22LJAFo3Us9STA8kmreS8VOYMy2ZSbKSTZQG3kfEUCWb25JS6NjS6H+oxyeN+SoN59wOnUTh3An/huSCnwBEyP1JrPs5QUOlvUFFFiRMTzAnptTfm/tKSW1aGlBZ6qBTP1t5UhMAqubk3J8edByxxdwNPTZdXJ+3mfRbK9qiWa9Nq4oBqPqjlprc+Ndrx4TZVulSiE22qqEdo6hMTJq0YKcqYrqsr02Fyj2T9gpZCvwj7Deo+CsD2mLSYlLcrPp7vzimfDYVIZWJuEqt6GfSufZxhdLK3bAqUAD/Kn8yfhWhjxqNJHjdRqJ525y7HCCo3sOhH1oggQKgwYJvNj+rVI+qxFMigDzbFaGXl89JA81WH1o1lGQEMtoKgAkXAiSTufjS7niFEIbO6nEAf8wM/L5Uy4XJ2UjuoTPW8eZio+SAi5lzLCCsgGNpvJ5VmGNfSVKKlESomR4k9BTNn2OKUKIXqCdz+GeSUD70iIzIDcH9c/GktYnJKhjDxZ//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s-IS"/>
          </a:p>
        </p:txBody>
      </p:sp>
      <p:sp>
        <p:nvSpPr>
          <p:cNvPr id="8" name="AutoShape 6" descr="data:image/jpeg;base64,/9j/4AAQSkZJRgABAQAAAQABAAD/2wCEAAkGBhQSERUUExQWFRQWGB8aGRgYFxYaHBsaFxgXHxcYGBgaHiYfHBojGhoYHy8gIycpLCwtFx8xNTAqNSYrLCkBCQoKDgwOGg8PGiwkHyQsKioqLCosKiksLCwsLiwpLSwpKiwpLCwsLC4sLCwpLCwpKSwpLCksLCwsLCksLCwsLP/AABEIAKAA8AMBIgACEQEDEQH/xAAcAAACAwEBAQEAAAAAAAAAAAAFBgMEBwIBAAj/xABFEAABAwIEAwUGAwUFBwUBAAABAgMRACEEBRIxBkFREyJhcYEHMpGhscFC4fAUI1Ji0TNDRHKCFVNjkrLC8RY0g5OiJP/EABoBAAIDAQEAAAAAAAAAAAAAAAMEAQIFAAb/xAAqEQACAgEEAQQBAwUAAAAAAAAAAQIRAwQSITEiBRNBUWEycZEUFaHB8P/aAAwDAQACEQMRAD8AnyvAoGNd7ontlXjkUpP3o/wk2OwSOgT/ANCaz/DcXtf7QDuooaLgUSpJFtCQZieYrQ+H8bhEpKWcShcmf7RM2EWBg7AcqSyuopV9Box5/kCYLBuOIdeClLdQ6sDUZBSFqBbA5CAIHWiGHxAWkKGx+R5g+INqMNIw7GvTCNRKl7mTNz8elL2bOow7qHAf3OIuegVAOsDoQb/GpW5drhl4yS4TLikTS3xIw8rSpt5xoAwsJjad/SmBnFJX7qgfIj6b19iGQoVfoK+UB8L7OUugFzEvOgibrMH0qXh3g/DJxjqCiEsqRBKlCdTa1d+8RIFFMhxpZX2Sz3FHuE8lH8PlRfLMIyHnnliVKWIk2GgaZjrvQIxnJtNlWkukGnswSgjuqUCJlICo9Jn1FUc9y9nHsLaCwVbpIspCh7qoN036ivcTjUK5+V9vLpVbLsdrx2kpHcYUQobkKW1uOo08qvPAox3J8opK0+S37PuIlYhgtvf+4YOhzxgkBXrB+FNYFLrObht1TekAajcC5JE39Z+NEcDnCXAdJEpMEdCRMEHnTkLlFMWlwwiRXKiJqPt6q4vE6QFGwBv5eFX2spuIMyx6A4lJEr5eAlM7+B2EmKJBcgEdBHrSvn2YIK2lC5JgklSRB2J+fj5Wo3lmPQ6lJbVrTAuDOwvJ8yaqu6LBGo31iCNWm2/Txr5/FJSO8Ym3rUGNdSEgEAlXdSDzO8T0tPpUnWIfEvG/ZknDr1BKpXa4vcQZtsDOxBsdqQsbxI3iAvtEqbUptXukaVqA7sgkWnrJ5zTvxlgsXiFQ33WgFalEFtFiqNZ3VcmAN48azrNuH3W0KUQVNoIlR1DUFahKUkBUAyfAjxFL5N1l41Rbw+ROpSgtrS4pCCo6TslHdV4qm+0yCKfOGs3WypAcSChVgUCR7vdPVBsLbXnlSBlDjGqC4pAVbunvAKEEybETMjY0cxEsoCG1JcMBRV2gMpOmyhIggyYkkUFOuUWfJrGVudwT+IySDBJvvYT/AEFEkmZ86y3JM+WEDUqNUk3kiJsAd4IJg1omQkFkG9ySZmZ2i/TamcWRSKSVEWY/2iR/MPkk1ITVfGKl4DoT8kgfepVGmV0DPiquFqsT4fQV4VeI+IrhxVjBHx6kf1qSp1Ua6kKf1BqNSD4/BX9K44/P2crAedSWWylLikj92R7qjAlB8qiyfLmn3gkJKCO9IUTZJ2gj70bx5Hb4gEmzx2E7wfvUOUOBOKCibdnGx3vyFZNuuB/aqTGbN81R2pbcViVK0glLZSECZ6x60zZ3w807hezUCUoSNNzKYiII5xFKSEYd3GKLmgjs0wVGIIm14vTy/jELYWErSrufhUk8h0JqZ7tsW2ykUraFHNOCsOzPZqfRF/3Y1j1HWL1RRluKSlakYruo0z2iT+LVHu6o907gU9qydtXec7wgyCe76p25m5q3ly8M0iU9i1qMEyhOognnaRe1E09TTTuyuRuPJnbT2LI77bbrcwVoIITtfumbTNwKYMTi3EsBSGtSoukriP10qpi+MMNhk4oKUFqLyyEogyCEwZ2A9TQhOdreYaPeQtxEi5EEkxPpFWipJuw0JxaJTnL6W+0cw/4o0pN78/KnXgtoOJ/aNKkqKezhX8MpURHmN6zzF459sFu2lMd8gzPXUd/hV/hT2sNNuFl+zY2cSn8VpKhPu7iwPKuyqTjwXyOKXY4Zi9++X/m+woZk7gaxQ7aQCqUqBsZ1WUDzEmg2bYztMQ45hsYFBfe06NQFtt9QECdq7zL9rbaSXm2ltqjStKtNzdJv1HhXY5baTBNxkjXsFiQ4NSbjl864xIQs6FCQefKRyMHekHhnHl5aUKdc7QQYCyEqSPAc45c96Y1PH9odSqwiUXvqGknn1G8c6bFaoVM7LrixhzLbbQVAUAFKn3ZOwTeQNz1tFWeFG1oZ1BSQ7MFuUgEAciD3VdLdAZ5R8XcQAOBKwnWLWBkk+BvYUnYl7tHNLVlbxMG2wttPyHnSrdTGFj3xNdwubFadzEwQQJSeip/X1q+p5W5UfgPrFZjwzjC6+pSVrDoTC0qUoiEkWKJuJ2Ig3q7g8yw2KcUTjX0HVBYLxRpUJskKAKkmNt/oDRdiM4SjKrCPEXF5YxBQVqDRR74QhyHQUnY/h0E26ikJ/NGFYZ9tanVvkK0KOkJ3594wIklMbqO9qN4/h9OICyHEwg6u0IPaQkp7pO2yiL9D0pNxLzSFLSpHOAQRIiJ2J1WtPrahylJB4o9azJOkIUdKIISQ2hSkgqJ96UyYi/pXwy0aF6SpStQCYgCJvrTJgVWexoWAJVKduYA5CNhuTb+KpHWiAYUUixKRqvbfrzNKSsKqGzDZO+nD6gzCA4e93QFEmLajJSCAIJ5mtU4dxc4ZtS1yoi5JA9OVhWO5Hxg6lpTWshEQJEiJiL7TvabppvQcHjWUNuNjtYhJTfbkowJB6Gr4JJTJyJ7R+dWzYqLXUFRR6mT5VEcfhh/eMD/W0PvSBieE0ulDbiQUMo0N2/DJP1JvXyfZ/hx/dj4U/YuPauI8In/E4cf/ADNf1qFfF+CH+LY/+1H2NJo4EY/3afhXQ4KYH4E/CptkDWvjnAj/ABbP/N/SoF+0LLx/im//ANH/ALaXRwgyPwD4V9/6Wa/gHwrrZ1GXdsoKUV67nvG8k2uT6CiORYB11wLbaUtASZITaZHPafCnjL+Gi53sUoQf7pB7scgtX4o6CBTM0EoSEoASkWAAAA9BS22xjcIJylYcGpp1IOoGOgkhQ8PD+lWk4AJP9mbzGpItzF4n5703vKqHHvltlakxqSkkTsTyEeJtVXB9WWg05fuAeOsixGKaShl4JG5bVCdXRWre3TaszzzhnE4RAW8UFMxqSoEAnkREiaZneOHFKKghIUrc3J+fKgHEmYLdaOtRI/PlQ8WZR8UbuT0ZLFLJJ8pWKr75I08unWZpgw/FnaNJaeJSpACUOgTYCAlY3tyUKVtU10kWp5pPs81FuI1/7S7Mann+0SbpSlWoq/oPE0tZnjy68p0gJK1EwNh0HwqLRUqsAvsi7oPZgxq5T0moSomU9xLh8WU3Eg9RTXkPFuKfUnDrWXUGICxOkJmVBViITNrztak7Dqm1r018BMPLecThezU5A7i7d0TqUHJERzHRU8ql06sqjQcDgNakoIBRsYlKvMKF58qLLyIpSrRisSgpMEFzXYiQQlWoxE2Mc6gy9oofBKmwgE3LiJ2t+KjKyg9pdB7T/iJ/mtHL3vHapo5sQs/yjEKxRCl6u0QVIcKQgnTpBBSPdO9RYHJH2W1LShGvWAZUDYzPemN4tNGuKMxZ7VLOlYeDZgggpAN9JNpMAkQOd6AlhvSD2oNr94ar3I2n1paSW41MKexNoM8K4JSMa84qJKEJJG2pckx1gJT8RRvP04ZDiS6xrJ7wWAkkEdZgk86CcO8YslScM006p5sK1DQmSREqEqEgR57UUzbFpdspp9CtpLewM6rJm9xRUuBDI7kyk5gsOtnT2ym1L741DkVERcbG0jwFLy8pQvuEpPfF0jfUbnlaizOHC0I1LDZDYEqS4LgpO5EAmT86A/tul1xWsQlwKUrke/GoWuI5eNAywbaohNBjMfZ6XFnsyhIAFgNMmJmwIHMG196XM3YXhytp/vQklG8dAZBFx5Uy4zi1K/7JQ7MjvFSiCFqBmI5RPlFA+KcX2qhOmIPjv1/812VKK6IjyfcL5UtSVLShDqBCVJKgVd640bGfI7itRyPImWUdqhKkd3TCgoK3k6rnUdr+d6S/Z812eIaSFG5Ft/wnkfLetQzJrU2pIMSIkVOJKS3UTKXwDlHv/wCkfMqqauFphw+AA+Q/OpImj2Uo5Ka5IruvDViCJQqMpqc1GquIB6Xa9DxoJh+J8Or+9Rc2v+VWVZyyD/at/wDOn+tCCuLXaLOYZilpJW4YQBJN7XA2HnS7xHxSkYRTqFWKP3cTdSiUJM7WhSvVPSmPKsSziXOzDgUIOrSoSBG88qQPa8G2C0y17ple+42E8t5v4USCKSfwWMFw6w8206O1SHEgwCkiSO9BIneaMZnwWyrCOIaSe0gHUSSbb+G14HSkrh7i11jCtgoQtGpWgkkKEG4J8ztvcUQXx1iXh2bYDeq3ckqM8pP2qjlhj8cm9i/rMyi3Lx/L4ozV1spWpJ3SSD5gwa6aNWM8a04h1IMwsietUm1Xq6fBh5UlJpFiizPEATh1MFpBSoGTKgZ5KmYkbC3OhANRu1YGchXztRXhziJzCEqbiTYyJ7t5T6zQbVt5162TPr9K6yT9AtYJ95ttbbCilQC0qCW4KVAEX1faqGIz1LRKQCtQsYKQAfAmZIPgaE8Ke0J1GVLw6AVvo1NtJSCVlKwSCAAT3ZUPhQHDZogSFnQRulQIIJ3BTuKrlyySpGp6Xo9Pnk/efXxdFvMc6IxPbOQlChoVpEwnbUflMAC1XMbgcI2kunENEbwlaVE+AQDM+lBsVmjJBBVqHgkn6ir/AAJ7PEZgta0OBCG7EFJJkxB3AjfnyNLxuX6jS1uPFja9qS29fLr8gnKHnP2lWLTZRsmQbJgDkRyEUyjiV4HvOqSb95JIvyKgZBEx42p1T7JkBOkPq1dezGn4TPzpC4syZeDfDbmm41JINiJiRPQzUNzXLD4Yen5ouC7r8ph3CZhjkISQ6FJMhEBBAgwEkkbgWIPzoZxfhFKCylAkxBiBYkqJ2AtHSh/A/ESEOhp8qW28koICgNLzZgLuYgtlJJ6gdDRXOs/GHebsVoSSEStIKypMWVyiSJtJFN7U0eTmnGTX0C8GhlGGRqJUVLTOkhUnmmJgbkGquNb/AH69B7uhZ2A70qATba1E1YptY1JZKQVEFOtC7gApKSBYXNqG5lgwtJUlkpcPdkqB5wkGN5FyarONsrHgduCmHi+0VGW0FeiwjZQJn151oLzwNqzLgl1vDvJcd/dkoVqJUSNao90XG808tZ4ytKi24lZT0N5UYSLjmefK9cqiTFNukTYrDOkOqaRqUPcBMAkCBc8ppPXwhmi9S1Khe4h8p9AhPd6Vo4zhhMJLqJFtxyrpjStWtK9QvsQdwKHKCl8j2LLkwJ+K5+WhS4exzxQUYlKkvIMGRGociOvpRYqo5mARoUVxpSCSegSJJHpSyxiQpAVyKQfQgGiJUhXJLe3KqssE1wa8DwIkEHnY/CocRi0oBJ5An4CpBn5vazDnqVE87fIU8YTJ0LQldwFCYIApf4cyZAWpS1WSoaAFD3huSmnIYvoRUKIWeRy7KH+2zgHAG06u0G5O1yOQn4UpcUZ4rGP61jSQkJAk2ievjPxplzxjUplwwoBYSR8x9YpKzlMOuBKAkBah47mui2CZY4dWv9pabELSt1AKDcKlQBkeAJuK1XjVLOXYda8O2hDyiEJUBcTMxPQSbUtezbhrs2xjioBySGhyAFio9STIHlNG+LME7jmlJWpKEp7yYvKgDvPL+tKyzwU6GY5JKDjZjWubnma9b3rhO1eoN6aFy0K5XXGqvCamyKIztV7I8B2+IZZBguuJRMTGtQExzsdqodauZS4pLgKLLkaVXlJvceNt+VVbpBIR3SSP03luGy3KkBpDjbavxKUoFxZ/mVv6WA6UV04LGQooYfMW1oQsx4ahNfm7DcOuLIU5qOq5JMm/nc0Sy7BYrDqK2FKAT3onePDlQ/cZoQ0uJ+NtP7LXFftDU805hWsKxh2SoSEJAUQkyJIEcugohwdxiMuwqlBJK3ItvtJkDYe9Ek+lZ9jWHH8S5oQpRJKyEpJtYqMDkJNO+BaS32TSxKloVIPjHd8wBUZJviiuGo5JxaTXX+Qux7a8SFalIBR5pPygfWpuKOKsvx5ZexaV9kGyJQTqSvVaI3Ebg0KPDbZtoOqfdgzy8YjxoTmGFjXh2klWoaNETqXAKYG8yflVdzVDE3Cm9quvjgW8oKXELaFnB+9aV/M2lWpJ/wAyZPmgdTTItKHmcOglUIRc6Qbk7kQRz6U78G+wcNhDuLeV2kEltuIBUkiCszJAJ2G/M0ZxHsgbbZCcM6sqTsHCkz4SkCDTBjszfDYNLSNCFEAqKyYAuQkWAiBCakdWqI1TcHY8vWrOMwC2llC0lKkm4NQQKkqdduTvHoPzotlWFWth0oUUq7RsWAvOuQZ23mfAUIEU38KPNow6wsgKW53R1KEA/wBarPlMvik4zUkzNs4wKu2UkPKUQf4yT9aiwWe4vCq1IdWYOxJPz3+daJmGFw6nFOKsQLqI2J2BtSq5w0l06tXObGlk0arnNO7GfC+1c4nBOtOWcKI1bbmDq6giRPxpjyjHpGHaKjEtpufKPtWes8LBSkJbQDB7xtsf0DTviOHmy2gFOpSEBAIOm0bwLbyfImiQbYrqZwcUlGnfNHOeY1DF0iQs3G45zpBFj5fxeFJeNzk65SbBUhJuB4kK8AAZqzxIHEBKO8pKYgwIvy53sL9CByusrx+kXAPQ8xMxI2PrQcrk3wJUDcJlsdaNYVGnmfjVprLBzNWhgExzPrTxBJghqZXqEwoEeYFj8aSeI8EE4lyVElStQ2M6rgAedqbXMKOU1XwORJOLZcVcNkqIPPSJR8FQfIUNtxTbOGzAYb9nw7TP+7SAf825+ZNR4pwExMJF1k7C3L0rp7E6lCL94k+JH514nCJV3AJ1XWTzB3+O1Ybnb3MMYqhBUQkc7Cto9lfsxwj7TjmJb7UghIkqAmJJER1FIOK4b/Zn1zMIVKB1SZ0nxABj0pwyXjTEYJlKBKUm/d0mTb+K961XlTaoe0+CE8Uk2lJ9X1Qx8Vew/B9kf2XtGniO5Kipsq5JVIJAO0g2msIzDCrZcW04kocQSlSTuCOX51sTntkeautClgdUoHzBkVnXGucIxuLcxSBAc090xbSkAg/CmIzUkLZtNLH8p/sxXBpo4GwAW8SeST8/uaXnkixFNmS4RxhLaykjUtGowe6kkxPiR8AKHl4iCwq5IesmxAeZSEgKLfdWJIII2MJHMVxm+K7JkpICVKGlKQSTe3MA0AyjLlDErIKhrJ2JHlt4VbzvLSkpNyrqb3gxQb8TQUrC/CuFb0vuAlC1pDXaJBJShSlFRkbGAL1nzyVKWgIWpUKBFjNjf1/rTDlrqi2WgqCru90jYcj0O/e8ZohlfDBS7KwCE7EE3J3Ph4Gui3Kl9A5JR5L+Ddf0gKMpI97SNUedU/Z7hox5cfOltLilpUqY1J2A+IphGKJJaFgEzMgmf4evjPnUKMlUls6TPeKoO8n9RV5pxVhsKhkntm6Rpas8w6wQl5syIuoD61PgWkpHdMz0Mj5Vgi+LYWUlpcp3uJ+BFXsDxYmf3bim19CdJ+Isa5Z2lyhj+14MnGLKr/KGH2mpjGSSLtpIEXsVD6ik9w/rnV3O8zcfWFOd5emJi5AmJ+Mctr1Fg8tUpQkb3ieQuSfDrV/djRj6jDLDkcJdorspBUAQb/H9RNWeIOKUMtFphASkHVzJB/iKuR8qYzwQp9QW0oNNqEwSSRIumOcHY1k+YoCcSQ4SsJVDkHeFwpKelp+Ip3ZFRvtiW5tmi4LGodwjTrndU4mdUGNyItttVJ59Ew2SvqokwAN6M5HmGXu4YNoxLSNBUNLhCCBqOmAqJERtSjxtxCwiWMOsLP4lpukeAI3NIbXZpe54lPJuPn2MQtQAcaJu3ACgkWlCt5tMbGtHYzBvFNl1pwlLidMfwkDYj8JEmR5Vi2TolxSvnTDgUKS5CVFIWRMKIEzY2Ii+5p1YvC0Z0snlyGc9wyQVAKtOwkHbrtGx3pPxShYdImNxc1Nn7qwsocCkrFjqWpURvc0JWVXM/nSVch0x5Q90n5mu+38B8qrdoOYnzP2FddoOXypmyhP29ROtlRSQQlSVSPI2I9Qa81Hw9TXaXRI6+VQ+VTJQawDSklSVDvBV/h9KjOLOpRSSABJI3j8KU/zK+V6tvO9oorSQdSftH9K6wWUXBVOhJ1eK1dT4CLV5/JHbJxCvgU+LMIrUF94qCQNM9d79LH4UxsY5t3DtCApIABUATEbggeNr7VOOHf2ltSnCQtUkERZKgAEweURSK7iHcvfU0lQUlSZKVCxknl6U5ppqXAzhydRL3EDTZbdcmPwgX8ouPlSi6hKUgbT9qIZzj3HgAqEpmYFgKHrA0EmbeFr7U7HnlF9VFwltfdBHgnCIcx2ES57hdSVbfhOqD6pj1NbxxzkSnSh5povCAlSAQCdM6SJtF+XSvz7wu8E4zDkWIdR81AH5E1+nsmxR7IiUg3CSTz5WFyJozgpqmIwk4O0LfD3By1Nhbg0OEmUkWubRHICPhVjOeDH3AQ2W4VvIMjyJFqZTmxLbekJC1nSZlSUkBWraCRKYG0yKr55nKmAHQpJbCe8Lb+BPKOm3S8intRSoL707E7h32ZLbc1vlKUI90JuSIN55WNFuMmW0BC0JCL6DA8LG3MQRRjMc8AQqN4t/qUAPkaWOPcySnDICveWdQ9Dc/MfGr7I44thMcJ58igvkBYF9KXVEqgQn3j/n3k+NePcVj9qShJBbLagD1XIIv0gEUo4nGE1UU+U94T3dqTlmclR6ePo8YRb3W6GZ5La1LWtGidrX5wfKgbGCZSe0URIPP9bVN/62JQEKaBjn+V/lQXE5mt1UqI8ANh0qN3Ajj0kpSqS4HNtkAd0b7ETHpRnK1oGGfI/tNJBHQFNo87UjZZmxSAk3A8TMdPKr2HxcuLgwQEkeNiFW58qtpYee6XNdGTrtLkwPy+fk0zhvMQRomDpCo8CL/P61hWaAdu94ur/61VqWV4vSpDnWEny0k1kmIf1OLPVRPxJNabMuuSBeEO/W9657DrUyl/r9cqLcNNp1l5QCuzI0JIspwglJP8qANRH+Uc6qlZLdDPlHszdGCLyrOkaktwZINyFc5iYTFCzkTgP7wJbP/EW22fgpQPyo2xnDbqFKxWKfCpI0pdUlOnkQlEWvt4UqHL+0XDffkmCB70cyT5imIuuALVhriTLe3CHCUKcKNwZ1abE9CdpI5nxsou4MbXmLGbeVaC3ly0YJCjAW2SLfwrlJHTmfhQFrCpB7oF9+fw6RWRq8myfAWKdHofjlFdaprlSkda80Enug+tqaCHQPT1mpUK61x2ZG8x4fqa6JRAgDzuZ+NQzg3wzh+0UoD3REnluTHnTQ9GlQHIfMi1C8kb7NkADvLvHn7o+Aol2gQmD3usdelYOolvythUj1JCG1geCR8APuayTjHEhWOX/KQB6Db51o2KzDuqvEqHxmftWTYh3tXVuclKJHlNvlFN6CHlKT+iVbnFLu0XXGwYJ2q3geFtazJOg87jbr1ihb2I0JM8vvTeMx/cNEH3kABIHxV5xb1munOcFwbXq21yj90BfZ/wAMl7NG2iCOzUVKtNm7+gJit/wGVhCjPeE29azXgElhWJfaZQ48VaVKW4UwkgHQmEqE2BJPUVpmT5up5lLhQUKVuk30wSN+cxI8IrTxS3RMPa0rBmMyheI3Q41qM7xoP8Q70lznaBbnSxw/w87+1OPvvpUeTQ0nuaSIcQoEpUFTeb1pCVc6G49YmYE7TF48+lG2nJgbEAKWgCACdv8AKZ+1I3tKzDXjCgGUtoCB5xKvmaPcQZyMK608RKQskjqNChb10/Cs2zLMu1dUvmolV55mefnSmonxtPQ+j4fN5ZdVSO4ma9+4r1kSAQDtf5b9K8BtHSkj1aaI8RhgAPGfrVUo6VcfmBNQDaa4E4pnEwKc8iyxl7CJ7UHUVKAVN06eaRvzpHfciPGnTg96UaZ2Ej/USSfp8KNinsdmX6hhWpisd83YTS32bSU6gSDud/cgah5+NZG0uACa1l4KVqkCJtvt1PrWacRJSnErCYjnG0kXo2LO5ypmH6h6XDTY1kg/5KLi59aZ8Pl6kspBMJBNxbn3zPiQkeSBQLJMuU+6Akd1JBUel7fStGxeBAaUAmYQYG52p2J5+X0CUcOoThXFFKdSuYEcxcRTFlWFCGUAC+m3qf6gVWxCf/5kiInQmOm0/rwq8HYWR/ClPxO1WSoqyzmrSV4VaEnZMeqbk/WkvskhMTf0B+QgU8BACQmNxfqdVvp9aQVuRbn4xWX6hHlMJjohSQD3bH412cYroB41wlQFeyTTfXRc7Dk85q5leFDrqUciZPoJ/L1oeG/1+VMvCWGIStyBJlKf+4j6ehoOfJsg2ShkYABg+8efIDpfao8YkNpk7mwG+9V2cSIgnv8Ar8PSquJe7xm8CZ6DnWEkE7AfFWM0MKj+E/FXdT9SfSkHDL5bRRfjHMSVpT175E+YRPpJ9aD4adzWxhWzDf2M6GG/UJ/R7mb/AHPOmxnCKfbw7aCUkJIUegTAP2pRdRqIB5qH1p24d4hbacUlwQIIComIVYkevyoM+oo0s0Vl1aU+hoyPCfsqClowk+8CZk2nV42FGuGPaBhnHDhioNvN90BVkqAH4Vbem9JeY8TNoa0MkqUecHnub7k1nnEOAUy6NVlKAUfAn8qPgk06GPVcMY4k4pJ/6P1V2youD9vjzoTj1kzWEcP+1bH4RISh0OIAgJdGqPJVlfOibXtuxgPfZwy/NKx9Fin9x5rjscuMMlUtnWf7uVgC+wuPWs/aAMgi/Q/enL2c8TYjNcY8cRoDDbRSGUJ0ol06b7k90KuTQl7hotYlxAlSGgXCeqAoAT4kkCk9RG/JHpfRtXFJ4pP/AJnuWZSEJ1L1XEAJIHdIggkpO9UMzwyUL7mrSR+ICxva1j52piViUvIhKgFRBH3FBuInEpbibyPrSG52ekSivJ9gjEEkDyqs6qpX3pCf8oqspwi4NFKzlwVsSTqt0tuN6fsFwi4cKw4yqHezBKSY1dCk7AxAg9Kz8Pysg3tv9q0zIOMmiwht/uLQkJC9MpIAgG1wYtRsag/GZjZ55or3sKtp8/sDlZdj1d1QUkbFSimPOReswzB7985BkaiAeoBifXetd4j40ZbZIaXrUbACYvzJOwrHW2STAuSYA6mYApmGKMP08sw9frc2dKORUvoffZ9hT2SlRAK7eMAD5SR6mndawABuo7D7mqOU5YlhhCCPdET48z8av4JmSVddvKm1wjEZVxrfeaR4yf16VCydTxA/Esk+SAAPvVp0y9P8I+1VOFm9QW6SBJIST4kkn5/KpKh/DpBKl8k7eJ/IVn+MZ76knSIJ3860UYlsAIBBA61n+aNkvOaUhR1neOp2pDXrxQbF2B1g8q9TibX3/XOukoHP9dK+UBtRa+ix9JVvb9GnvLMWhTKOzNkJAKdynrbxJJ8azxa4Nj6X+1T4PHrQvUhWkj5+c2ils+H3Y0Sh/ecTy87/AF/KgWMxEyCTe0Dn6/raq6uItSbiFdR/Sh2Z4/Q0VyCdEo5TqsDHoaz1gkpU0WsTM1xAceWuTBVbyG3yrsY2BVIipA3a58vWth4k0kFw6mWG9vySHEnUlR5KFGhiUh7VAKRJjeZ3FUcuwSXUqSSAQZueUDqetHsnwiAYWnULDn3UgHUf/PUUvNeVL4I3zyT3N8l7DY3BIOsQCNgQokeEG00ocS5v+0vFWwAgDoBVF13eCY1H4VCBTK6L5M29fN/lnwVeuldedGuHeD3MWCtKkoQlWkkzMwDYDex8KZ2PZ9h27urUuB1CB8BJ+Zoig2hYZPZVnTGEy7UULBWtRccCZBIMJBIk6UiLRzNO3C7jT7LrzYCgtZSoH8SQNj5zPr4Vk+OzQJbLbKS22LJAFo3Us9STA8kmreS8VOYMy2ZSbKSTZQG3kfEUCWb25JS6NjS6H+oxyeN+SoN59wOnUTh3An/huSCnwBEyP1JrPs5QUOlvUFFFiRMTzAnptTfm/tKSW1aGlBZ6qBTP1t5UhMAqubk3J8edByxxdwNPTZdXJ+3mfRbK9qiWa9Nq4oBqPqjlprc+Ndrx4TZVulSiE22qqEdo6hMTJq0YKcqYrqsr02Fyj2T9gpZCvwj7Deo+CsD2mLSYlLcrPp7vzimfDYVIZWJuEqt6GfSufZxhdLK3bAqUAD/Kn8yfhWhjxqNJHjdRqJ525y7HCCo3sOhH1oggQKgwYJvNj+rVI+qxFMigDzbFaGXl89JA81WH1o1lGQEMtoKgAkXAiSTufjS7niFEIbO6nEAf8wM/L5Uy4XJ2UjuoTPW8eZio+SAi5lzLCCsgGNpvJ5VmGNfSVKKlESomR4k9BTNn2OKUKIXqCdz+GeSUD70iIzIDcH9c/GktYnJKhjDxZ//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s-IS"/>
          </a:p>
        </p:txBody>
      </p:sp>
      <p:sp>
        <p:nvSpPr>
          <p:cNvPr id="5" name="Rectangle 4"/>
          <p:cNvSpPr/>
          <p:nvPr/>
        </p:nvSpPr>
        <p:spPr>
          <a:xfrm>
            <a:off x="612775" y="1255578"/>
            <a:ext cx="7055569" cy="3966470"/>
          </a:xfrm>
          <a:prstGeom prst="rect">
            <a:avLst/>
          </a:prstGeom>
        </p:spPr>
        <p:txBody>
          <a:bodyPr wrap="square" anchor="ctr">
            <a:spAutoFit/>
          </a:bodyPr>
          <a:lstStyle/>
          <a:p>
            <a:pPr>
              <a:lnSpc>
                <a:spcPct val="150000"/>
              </a:lnSpc>
              <a:spcAft>
                <a:spcPts val="0"/>
              </a:spcAft>
            </a:pPr>
            <a:endParaRPr lang="is-IS" sz="1050" dirty="0" smtClean="0"/>
          </a:p>
          <a:p>
            <a:pPr>
              <a:spcAft>
                <a:spcPts val="0"/>
              </a:spcAft>
            </a:pPr>
            <a:r>
              <a:rPr lang="en-GB" sz="1400" dirty="0"/>
              <a:t>F</a:t>
            </a:r>
            <a:r>
              <a:rPr lang="en-GB" sz="1400" dirty="0" smtClean="0"/>
              <a:t>irst </a:t>
            </a:r>
            <a:r>
              <a:rPr lang="en-GB" sz="1400" dirty="0"/>
              <a:t>introduced by León and Rebeca </a:t>
            </a:r>
            <a:r>
              <a:rPr lang="en-GB" sz="1400" dirty="0" err="1"/>
              <a:t>Grinberg</a:t>
            </a:r>
            <a:r>
              <a:rPr lang="en-GB" sz="1400" dirty="0"/>
              <a:t> (1984), is based on stages in the psychological process of adapting to one’s new country.2 A Canadian study has since shown that these stages only apply to the first ten to twelve months post-arrival in the host society. </a:t>
            </a:r>
            <a:endParaRPr lang="en-GB" sz="1400" dirty="0" smtClean="0"/>
          </a:p>
          <a:p>
            <a:pPr>
              <a:lnSpc>
                <a:spcPct val="150000"/>
              </a:lnSpc>
              <a:spcAft>
                <a:spcPts val="0"/>
              </a:spcAft>
            </a:pPr>
            <a:endParaRPr lang="en-GB" dirty="0" smtClean="0"/>
          </a:p>
          <a:p>
            <a:pPr>
              <a:lnSpc>
                <a:spcPct val="150000"/>
              </a:lnSpc>
              <a:spcAft>
                <a:spcPts val="0"/>
              </a:spcAft>
            </a:pPr>
            <a:r>
              <a:rPr lang="en-GB" b="1" dirty="0" smtClean="0"/>
              <a:t>The </a:t>
            </a:r>
            <a:r>
              <a:rPr lang="en-GB" b="1" dirty="0"/>
              <a:t>model distinguishes three different stages:</a:t>
            </a:r>
          </a:p>
          <a:p>
            <a:pPr>
              <a:lnSpc>
                <a:spcPct val="150000"/>
              </a:lnSpc>
              <a:spcAft>
                <a:spcPts val="0"/>
              </a:spcAft>
            </a:pPr>
            <a:r>
              <a:rPr lang="en-GB" sz="1400" dirty="0"/>
              <a:t>• Stage 1. </a:t>
            </a:r>
            <a:r>
              <a:rPr lang="en-GB" sz="1400" dirty="0" smtClean="0"/>
              <a:t> 	Euphoria </a:t>
            </a:r>
            <a:r>
              <a:rPr lang="en-GB" sz="1400" dirty="0"/>
              <a:t>upon arrival: </a:t>
            </a:r>
            <a:r>
              <a:rPr lang="en-GB" sz="1400" dirty="0" smtClean="0"/>
              <a:t>The </a:t>
            </a:r>
            <a:r>
              <a:rPr lang="en-GB" sz="1400" dirty="0"/>
              <a:t>‘new arrival’ feels relieved and filled with hope</a:t>
            </a:r>
            <a:r>
              <a:rPr lang="en-GB" sz="1400" dirty="0" smtClean="0"/>
              <a:t>. </a:t>
            </a:r>
            <a:br>
              <a:rPr lang="en-GB" sz="1400" dirty="0" smtClean="0"/>
            </a:br>
            <a:endParaRPr lang="en-GB" sz="1400" dirty="0" smtClean="0"/>
          </a:p>
          <a:p>
            <a:pPr>
              <a:spcAft>
                <a:spcPts val="0"/>
              </a:spcAft>
            </a:pPr>
            <a:r>
              <a:rPr lang="en-GB" sz="1400" dirty="0" smtClean="0"/>
              <a:t>• </a:t>
            </a:r>
            <a:r>
              <a:rPr lang="en-GB" sz="1400" dirty="0"/>
              <a:t>Stage 2.  </a:t>
            </a:r>
            <a:r>
              <a:rPr lang="en-GB" sz="1400" dirty="0" smtClean="0"/>
              <a:t>	Disillusionment</a:t>
            </a:r>
            <a:r>
              <a:rPr lang="en-GB" sz="1400" dirty="0"/>
              <a:t>: The new arrival feels disillusioned and expresses feelings of </a:t>
            </a:r>
            <a:r>
              <a:rPr lang="en-GB" sz="1400" dirty="0" smtClean="0"/>
              <a:t>	homesickness</a:t>
            </a:r>
            <a:r>
              <a:rPr lang="en-GB" sz="1400" dirty="0"/>
              <a:t>. They wonder why they moved to the host society. Professor </a:t>
            </a:r>
            <a:r>
              <a:rPr lang="en-GB" sz="1400" dirty="0" err="1"/>
              <a:t>Beiser</a:t>
            </a:r>
            <a:r>
              <a:rPr lang="en-GB" sz="1400" dirty="0"/>
              <a:t> </a:t>
            </a:r>
            <a:r>
              <a:rPr lang="en-GB" sz="1400" dirty="0" smtClean="0"/>
              <a:t>	says </a:t>
            </a:r>
            <a:r>
              <a:rPr lang="en-GB" sz="1400" dirty="0"/>
              <a:t>that new arrivals are ‘at high risk for developing psychiatric disorders’ in </a:t>
            </a:r>
            <a:r>
              <a:rPr lang="en-GB" sz="1400" dirty="0" smtClean="0"/>
              <a:t>this 	stage.</a:t>
            </a:r>
            <a:br>
              <a:rPr lang="en-GB" sz="1400" dirty="0" smtClean="0"/>
            </a:br>
            <a:endParaRPr lang="en-GB" sz="1400" dirty="0" smtClean="0"/>
          </a:p>
          <a:p>
            <a:pPr>
              <a:spcAft>
                <a:spcPts val="0"/>
              </a:spcAft>
            </a:pPr>
            <a:r>
              <a:rPr lang="en-GB" sz="1400" dirty="0" smtClean="0"/>
              <a:t>• </a:t>
            </a:r>
            <a:r>
              <a:rPr lang="en-GB" sz="1400" dirty="0"/>
              <a:t>Stage 3. </a:t>
            </a:r>
            <a:r>
              <a:rPr lang="en-GB" sz="1400" dirty="0" smtClean="0"/>
              <a:t>	Adaptation</a:t>
            </a:r>
            <a:r>
              <a:rPr lang="en-GB" sz="1400" dirty="0"/>
              <a:t>: The migrant feels more at home, adapts and starts to behave in </a:t>
            </a:r>
            <a:r>
              <a:rPr lang="en-GB" sz="1400" dirty="0" smtClean="0"/>
              <a:t>	conformity </a:t>
            </a:r>
            <a:r>
              <a:rPr lang="en-GB" sz="1400" dirty="0"/>
              <a:t>with local norms. Mental health problems diminish.</a:t>
            </a:r>
            <a:endParaRPr lang="is-IS" sz="1400" dirty="0">
              <a:ea typeface="Times New Roman" panose="02020603050405020304" pitchFamily="18" charset="0"/>
            </a:endParaRPr>
          </a:p>
        </p:txBody>
      </p:sp>
    </p:spTree>
    <p:extLst>
      <p:ext uri="{BB962C8B-B14F-4D97-AF65-F5344CB8AC3E}">
        <p14:creationId xmlns:p14="http://schemas.microsoft.com/office/powerpoint/2010/main" xmlns="" val="2110654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764704"/>
            <a:ext cx="7772400" cy="936104"/>
          </a:xfrm>
        </p:spPr>
        <p:txBody>
          <a:bodyPr>
            <a:normAutofit fontScale="90000"/>
          </a:bodyPr>
          <a:lstStyle/>
          <a:p>
            <a:pPr algn="l"/>
            <a:r>
              <a:rPr lang="is-IS" sz="3600" b="1" dirty="0" err="1" smtClean="0">
                <a:solidFill>
                  <a:schemeClr val="bg1">
                    <a:lumMod val="50000"/>
                  </a:schemeClr>
                </a:solidFill>
              </a:rPr>
              <a:t>Challenges</a:t>
            </a:r>
            <a:r>
              <a:rPr lang="is-IS" sz="3600" b="1" dirty="0" smtClean="0">
                <a:solidFill>
                  <a:schemeClr val="bg1">
                    <a:lumMod val="50000"/>
                  </a:schemeClr>
                </a:solidFill>
              </a:rPr>
              <a:t/>
            </a:r>
            <a:br>
              <a:rPr lang="is-IS" sz="3600" b="1" dirty="0" smtClean="0">
                <a:solidFill>
                  <a:schemeClr val="bg1">
                    <a:lumMod val="50000"/>
                  </a:schemeClr>
                </a:solidFill>
              </a:rPr>
            </a:br>
            <a:endParaRPr lang="is-IS" sz="3600" b="1" dirty="0">
              <a:solidFill>
                <a:schemeClr val="bg1">
                  <a:lumMod val="50000"/>
                </a:schemeClr>
              </a:solidFill>
            </a:endParaRPr>
          </a:p>
        </p:txBody>
      </p:sp>
      <p:pic>
        <p:nvPicPr>
          <p:cNvPr id="4" name="Picture 3" descr="Raudikrossinn_fanamerki.jpg"/>
          <p:cNvPicPr>
            <a:picLocks noChangeAspect="1"/>
          </p:cNvPicPr>
          <p:nvPr/>
        </p:nvPicPr>
        <p:blipFill>
          <a:blip r:embed="rId3" cstate="print"/>
          <a:stretch>
            <a:fillRect/>
          </a:stretch>
        </p:blipFill>
        <p:spPr>
          <a:xfrm>
            <a:off x="7884368" y="260648"/>
            <a:ext cx="836712" cy="836712"/>
          </a:xfrm>
          <a:prstGeom prst="rect">
            <a:avLst/>
          </a:prstGeom>
        </p:spPr>
      </p:pic>
      <p:sp>
        <p:nvSpPr>
          <p:cNvPr id="6" name="Minus 5"/>
          <p:cNvSpPr/>
          <p:nvPr/>
        </p:nvSpPr>
        <p:spPr>
          <a:xfrm flipV="1">
            <a:off x="1475656" y="1268760"/>
            <a:ext cx="8568952" cy="72008"/>
          </a:xfrm>
          <a:prstGeom prst="mathMinus">
            <a:avLst/>
          </a:prstGeom>
          <a:solidFill>
            <a:srgbClr val="000000">
              <a:alpha val="60000"/>
            </a:srgbClr>
          </a:solidFill>
          <a:ln>
            <a:solidFill>
              <a:srgbClr val="00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3" name="AutoShape 2" descr="data:image/jpeg;base64,/9j/4AAQSkZJRgABAQAAAQABAAD/2wCEAAkGBhQSERUUExQWFRQWGB8aGRgYFxYaHBsaFxgXHxcYGBgaHiYfHBojGhoYHy8gIycpLCwtFx8xNTAqNSYrLCkBCQoKDgwOGg8PGiwkHyQsKioqLCosKiksLCwsLiwpLSwpKiwpLCwsLC4sLCwpLCwpKSwpLCksLCwsLCksLCwsLP/AABEIAKAA8AMBIgACEQEDEQH/xAAcAAACAwEBAQEAAAAAAAAAAAAFBgMEBwIBAAj/xABFEAABAwIEAwUGAwUFBwUBAAABAgMRACEEBRIxBkFREyJhcYEHMpGhscFC4fAUI1Ji0TNDRHKCFVNjkrLC8RY0g5OiJP/EABoBAAIDAQEAAAAAAAAAAAAAAAMEAQIFAAb/xAAqEQACAgEEAQQBAwUAAAAAAAAAAQIRAwQSITEiBRNBUWEycZEUFaHB8P/aAAwDAQACEQMRAD8AnyvAoGNd7ontlXjkUpP3o/wk2OwSOgT/ANCaz/DcXtf7QDuooaLgUSpJFtCQZieYrQ+H8bhEpKWcShcmf7RM2EWBg7AcqSyuopV9Box5/kCYLBuOIdeClLdQ6sDUZBSFqBbA5CAIHWiGHxAWkKGx+R5g+INqMNIw7GvTCNRKl7mTNz8elL2bOow7qHAf3OIuegVAOsDoQb/GpW5drhl4yS4TLikTS3xIw8rSpt5xoAwsJjad/SmBnFJX7qgfIj6b19iGQoVfoK+UB8L7OUugFzEvOgibrMH0qXh3g/DJxjqCiEsqRBKlCdTa1d+8RIFFMhxpZX2Sz3FHuE8lH8PlRfLMIyHnnliVKWIk2GgaZjrvQIxnJtNlWkukGnswSgjuqUCJlICo9Jn1FUc9y9nHsLaCwVbpIspCh7qoN036ivcTjUK5+V9vLpVbLsdrx2kpHcYUQobkKW1uOo08qvPAox3J8opK0+S37PuIlYhgtvf+4YOhzxgkBXrB+FNYFLrObht1TekAajcC5JE39Z+NEcDnCXAdJEpMEdCRMEHnTkLlFMWlwwiRXKiJqPt6q4vE6QFGwBv5eFX2spuIMyx6A4lJEr5eAlM7+B2EmKJBcgEdBHrSvn2YIK2lC5JgklSRB2J+fj5Wo3lmPQ6lJbVrTAuDOwvJ8yaqu6LBGo31iCNWm2/Txr5/FJSO8Ym3rUGNdSEgEAlXdSDzO8T0tPpUnWIfEvG/ZknDr1BKpXa4vcQZtsDOxBsdqQsbxI3iAvtEqbUptXukaVqA7sgkWnrJ5zTvxlgsXiFQ33WgFalEFtFiqNZ3VcmAN48azrNuH3W0KUQVNoIlR1DUFahKUkBUAyfAjxFL5N1l41Rbw+ROpSgtrS4pCCo6TslHdV4qm+0yCKfOGs3WypAcSChVgUCR7vdPVBsLbXnlSBlDjGqC4pAVbunvAKEEybETMjY0cxEsoCG1JcMBRV2gMpOmyhIggyYkkUFOuUWfJrGVudwT+IySDBJvvYT/AEFEkmZ86y3JM+WEDUqNUk3kiJsAd4IJg1omQkFkG9ySZmZ2i/TamcWRSKSVEWY/2iR/MPkk1ITVfGKl4DoT8kgfepVGmV0DPiquFqsT4fQV4VeI+IrhxVjBHx6kf1qSp1Ua6kKf1BqNSD4/BX9K44/P2crAedSWWylLikj92R7qjAlB8qiyfLmn3gkJKCO9IUTZJ2gj70bx5Hb4gEmzx2E7wfvUOUOBOKCibdnGx3vyFZNuuB/aqTGbN81R2pbcViVK0glLZSECZ6x60zZ3w807hezUCUoSNNzKYiII5xFKSEYd3GKLmgjs0wVGIIm14vTy/jELYWErSrufhUk8h0JqZ7tsW2ykUraFHNOCsOzPZqfRF/3Y1j1HWL1RRluKSlakYruo0z2iT+LVHu6o907gU9qydtXec7wgyCe76p25m5q3ly8M0iU9i1qMEyhOognnaRe1E09TTTuyuRuPJnbT2LI77bbrcwVoIITtfumbTNwKYMTi3EsBSGtSoukriP10qpi+MMNhk4oKUFqLyyEogyCEwZ2A9TQhOdreYaPeQtxEi5EEkxPpFWipJuw0JxaJTnL6W+0cw/4o0pN78/KnXgtoOJ/aNKkqKezhX8MpURHmN6zzF459sFu2lMd8gzPXUd/hV/hT2sNNuFl+zY2cSn8VpKhPu7iwPKuyqTjwXyOKXY4Zi9++X/m+woZk7gaxQ7aQCqUqBsZ1WUDzEmg2bYztMQ45hsYFBfe06NQFtt9QECdq7zL9rbaSXm2ltqjStKtNzdJv1HhXY5baTBNxkjXsFiQ4NSbjl864xIQs6FCQefKRyMHekHhnHl5aUKdc7QQYCyEqSPAc45c96Y1PH9odSqwiUXvqGknn1G8c6bFaoVM7LrixhzLbbQVAUAFKn3ZOwTeQNz1tFWeFG1oZ1BSQ7MFuUgEAciD3VdLdAZ5R8XcQAOBKwnWLWBkk+BvYUnYl7tHNLVlbxMG2wttPyHnSrdTGFj3xNdwubFadzEwQQJSeip/X1q+p5W5UfgPrFZjwzjC6+pSVrDoTC0qUoiEkWKJuJ2Ig3q7g8yw2KcUTjX0HVBYLxRpUJskKAKkmNt/oDRdiM4SjKrCPEXF5YxBQVqDRR74QhyHQUnY/h0E26ikJ/NGFYZ9tanVvkK0KOkJ3594wIklMbqO9qN4/h9OICyHEwg6u0IPaQkp7pO2yiL9D0pNxLzSFLSpHOAQRIiJ2J1WtPrahylJB4o9azJOkIUdKIISQ2hSkgqJ96UyYi/pXwy0aF6SpStQCYgCJvrTJgVWexoWAJVKduYA5CNhuTb+KpHWiAYUUixKRqvbfrzNKSsKqGzDZO+nD6gzCA4e93QFEmLajJSCAIJ5mtU4dxc4ZtS1yoi5JA9OVhWO5Hxg6lpTWshEQJEiJiL7TvabppvQcHjWUNuNjtYhJTfbkowJB6Gr4JJTJyJ7R+dWzYqLXUFRR6mT5VEcfhh/eMD/W0PvSBieE0ulDbiQUMo0N2/DJP1JvXyfZ/hx/dj4U/YuPauI8In/E4cf/ADNf1qFfF+CH+LY/+1H2NJo4EY/3afhXQ4KYH4E/CptkDWvjnAj/ABbP/N/SoF+0LLx/im//ANH/ALaXRwgyPwD4V9/6Wa/gHwrrZ1GXdsoKUV67nvG8k2uT6CiORYB11wLbaUtASZITaZHPafCnjL+Gi53sUoQf7pB7scgtX4o6CBTM0EoSEoASkWAAAA9BS22xjcIJylYcGpp1IOoGOgkhQ8PD+lWk4AJP9mbzGpItzF4n5703vKqHHvltlakxqSkkTsTyEeJtVXB9WWg05fuAeOsixGKaShl4JG5bVCdXRWre3TaszzzhnE4RAW8UFMxqSoEAnkREiaZneOHFKKghIUrc3J+fKgHEmYLdaOtRI/PlQ8WZR8UbuT0ZLFLJJ8pWKr75I08unWZpgw/FnaNJaeJSpACUOgTYCAlY3tyUKVtU10kWp5pPs81FuI1/7S7Mann+0SbpSlWoq/oPE0tZnjy68p0gJK1EwNh0HwqLRUqsAvsi7oPZgxq5T0moSomU9xLh8WU3Eg9RTXkPFuKfUnDrWXUGICxOkJmVBViITNrztak7Dqm1r018BMPLecThezU5A7i7d0TqUHJERzHRU8ql06sqjQcDgNakoIBRsYlKvMKF58qLLyIpSrRisSgpMEFzXYiQQlWoxE2Mc6gy9oofBKmwgE3LiJ2t+KjKyg9pdB7T/iJ/mtHL3vHapo5sQs/yjEKxRCl6u0QVIcKQgnTpBBSPdO9RYHJH2W1LShGvWAZUDYzPemN4tNGuKMxZ7VLOlYeDZgggpAN9JNpMAkQOd6AlhvSD2oNr94ar3I2n1paSW41MKexNoM8K4JSMa84qJKEJJG2pckx1gJT8RRvP04ZDiS6xrJ7wWAkkEdZgk86CcO8YslScM006p5sK1DQmSREqEqEgR57UUzbFpdspp9CtpLewM6rJm9xRUuBDI7kyk5gsOtnT2ym1L741DkVERcbG0jwFLy8pQvuEpPfF0jfUbnlaizOHC0I1LDZDYEqS4LgpO5EAmT86A/tul1xWsQlwKUrke/GoWuI5eNAywbaohNBjMfZ6XFnsyhIAFgNMmJmwIHMG196XM3YXhytp/vQklG8dAZBFx5Uy4zi1K/7JQ7MjvFSiCFqBmI5RPlFA+KcX2qhOmIPjv1/812VKK6IjyfcL5UtSVLShDqBCVJKgVd640bGfI7itRyPImWUdqhKkd3TCgoK3k6rnUdr+d6S/Z812eIaSFG5Ft/wnkfLetQzJrU2pIMSIkVOJKS3UTKXwDlHv/wCkfMqqauFphw+AA+Q/OpImj2Uo5Ka5IruvDViCJQqMpqc1GquIB6Xa9DxoJh+J8Or+9Rc2v+VWVZyyD/at/wDOn+tCCuLXaLOYZilpJW4YQBJN7XA2HnS7xHxSkYRTqFWKP3cTdSiUJM7WhSvVPSmPKsSziXOzDgUIOrSoSBG88qQPa8G2C0y17ple+42E8t5v4USCKSfwWMFw6w8206O1SHEgwCkiSO9BIneaMZnwWyrCOIaSe0gHUSSbb+G14HSkrh7i11jCtgoQtGpWgkkKEG4J8ztvcUQXx1iXh2bYDeq3ckqM8pP2qjlhj8cm9i/rMyi3Lx/L4ozV1spWpJ3SSD5gwa6aNWM8a04h1IMwsietUm1Xq6fBh5UlJpFiizPEATh1MFpBSoGTKgZ5KmYkbC3OhANRu1YGchXztRXhziJzCEqbiTYyJ7t5T6zQbVt5162TPr9K6yT9AtYJ95ttbbCilQC0qCW4KVAEX1faqGIz1LRKQCtQsYKQAfAmZIPgaE8Ke0J1GVLw6AVvo1NtJSCVlKwSCAAT3ZUPhQHDZogSFnQRulQIIJ3BTuKrlyySpGp6Xo9Pnk/efXxdFvMc6IxPbOQlChoVpEwnbUflMAC1XMbgcI2kunENEbwlaVE+AQDM+lBsVmjJBBVqHgkn6ir/AAJ7PEZgta0OBCG7EFJJkxB3AjfnyNLxuX6jS1uPFja9qS29fLr8gnKHnP2lWLTZRsmQbJgDkRyEUyjiV4HvOqSb95JIvyKgZBEx42p1T7JkBOkPq1dezGn4TPzpC4syZeDfDbmm41JINiJiRPQzUNzXLD4Yen5ouC7r8ph3CZhjkISQ6FJMhEBBAgwEkkbgWIPzoZxfhFKCylAkxBiBYkqJ2AtHSh/A/ESEOhp8qW28koICgNLzZgLuYgtlJJ6gdDRXOs/GHebsVoSSEStIKypMWVyiSJtJFN7U0eTmnGTX0C8GhlGGRqJUVLTOkhUnmmJgbkGquNb/AH69B7uhZ2A70qATba1E1YptY1JZKQVEFOtC7gApKSBYXNqG5lgwtJUlkpcPdkqB5wkGN5FyarONsrHgduCmHi+0VGW0FeiwjZQJn151oLzwNqzLgl1vDvJcd/dkoVqJUSNao90XG808tZ4ytKi24lZT0N5UYSLjmefK9cqiTFNukTYrDOkOqaRqUPcBMAkCBc8ppPXwhmi9S1Khe4h8p9AhPd6Vo4zhhMJLqJFtxyrpjStWtK9QvsQdwKHKCl8j2LLkwJ+K5+WhS4exzxQUYlKkvIMGRGociOvpRYqo5mARoUVxpSCSegSJJHpSyxiQpAVyKQfQgGiJUhXJLe3KqssE1wa8DwIkEHnY/CocRi0oBJ5An4CpBn5vazDnqVE87fIU8YTJ0LQldwFCYIApf4cyZAWpS1WSoaAFD3huSmnIYvoRUKIWeRy7KH+2zgHAG06u0G5O1yOQn4UpcUZ4rGP61jSQkJAk2ievjPxplzxjUplwwoBYSR8x9YpKzlMOuBKAkBah47mui2CZY4dWv9pabELSt1AKDcKlQBkeAJuK1XjVLOXYda8O2hDyiEJUBcTMxPQSbUtezbhrs2xjioBySGhyAFio9STIHlNG+LME7jmlJWpKEp7yYvKgDvPL+tKyzwU6GY5JKDjZjWubnma9b3rhO1eoN6aFy0K5XXGqvCamyKIztV7I8B2+IZZBguuJRMTGtQExzsdqodauZS4pLgKLLkaVXlJvceNt+VVbpBIR3SSP03luGy3KkBpDjbavxKUoFxZ/mVv6WA6UV04LGQooYfMW1oQsx4ahNfm7DcOuLIU5qOq5JMm/nc0Sy7BYrDqK2FKAT3onePDlQ/cZoQ0uJ+NtP7LXFftDU805hWsKxh2SoSEJAUQkyJIEcugohwdxiMuwqlBJK3ItvtJkDYe9Ek+lZ9jWHH8S5oQpRJKyEpJtYqMDkJNO+BaS32TSxKloVIPjHd8wBUZJviiuGo5JxaTXX+Qux7a8SFalIBR5pPygfWpuKOKsvx5ZexaV9kGyJQTqSvVaI3Ebg0KPDbZtoOqfdgzy8YjxoTmGFjXh2klWoaNETqXAKYG8yflVdzVDE3Cm9quvjgW8oKXELaFnB+9aV/M2lWpJ/wAyZPmgdTTItKHmcOglUIRc6Qbk7kQRz6U78G+wcNhDuLeV2kEltuIBUkiCszJAJ2G/M0ZxHsgbbZCcM6sqTsHCkz4SkCDTBjszfDYNLSNCFEAqKyYAuQkWAiBCakdWqI1TcHY8vWrOMwC2llC0lKkm4NQQKkqdduTvHoPzotlWFWth0oUUq7RsWAvOuQZ23mfAUIEU38KPNow6wsgKW53R1KEA/wBarPlMvik4zUkzNs4wKu2UkPKUQf4yT9aiwWe4vCq1IdWYOxJPz3+daJmGFw6nFOKsQLqI2J2BtSq5w0l06tXObGlk0arnNO7GfC+1c4nBOtOWcKI1bbmDq6giRPxpjyjHpGHaKjEtpufKPtWes8LBSkJbQDB7xtsf0DTviOHmy2gFOpSEBAIOm0bwLbyfImiQbYrqZwcUlGnfNHOeY1DF0iQs3G45zpBFj5fxeFJeNzk65SbBUhJuB4kK8AAZqzxIHEBKO8pKYgwIvy53sL9CByusrx+kXAPQ8xMxI2PrQcrk3wJUDcJlsdaNYVGnmfjVprLBzNWhgExzPrTxBJghqZXqEwoEeYFj8aSeI8EE4lyVElStQ2M6rgAedqbXMKOU1XwORJOLZcVcNkqIPPSJR8FQfIUNtxTbOGzAYb9nw7TP+7SAf825+ZNR4pwExMJF1k7C3L0rp7E6lCL94k+JH514nCJV3AJ1XWTzB3+O1Ybnb3MMYqhBUQkc7Cto9lfsxwj7TjmJb7UghIkqAmJJER1FIOK4b/Zn1zMIVKB1SZ0nxABj0pwyXjTEYJlKBKUm/d0mTb+K961XlTaoe0+CE8Uk2lJ9X1Qx8Vew/B9kf2XtGniO5Kipsq5JVIJAO0g2msIzDCrZcW04kocQSlSTuCOX51sTntkeautClgdUoHzBkVnXGucIxuLcxSBAc090xbSkAg/CmIzUkLZtNLH8p/sxXBpo4GwAW8SeST8/uaXnkixFNmS4RxhLaykjUtGowe6kkxPiR8AKHl4iCwq5IesmxAeZSEgKLfdWJIII2MJHMVxm+K7JkpICVKGlKQSTe3MA0AyjLlDErIKhrJ2JHlt4VbzvLSkpNyrqb3gxQb8TQUrC/CuFb0vuAlC1pDXaJBJShSlFRkbGAL1nzyVKWgIWpUKBFjNjf1/rTDlrqi2WgqCru90jYcj0O/e8ZohlfDBS7KwCE7EE3J3Ph4Gui3Kl9A5JR5L+Ddf0gKMpI97SNUedU/Z7hox5cfOltLilpUqY1J2A+IphGKJJaFgEzMgmf4evjPnUKMlUls6TPeKoO8n9RV5pxVhsKhkntm6Rpas8w6wQl5syIuoD61PgWkpHdMz0Mj5Vgi+LYWUlpcp3uJ+BFXsDxYmf3bim19CdJ+Isa5Z2lyhj+14MnGLKr/KGH2mpjGSSLtpIEXsVD6ik9w/rnV3O8zcfWFOd5emJi5AmJ+Mctr1Fg8tUpQkb3ieQuSfDrV/djRj6jDLDkcJdorspBUAQb/H9RNWeIOKUMtFphASkHVzJB/iKuR8qYzwQp9QW0oNNqEwSSRIumOcHY1k+YoCcSQ4SsJVDkHeFwpKelp+Ip3ZFRvtiW5tmi4LGodwjTrndU4mdUGNyItttVJ59Ew2SvqokwAN6M5HmGXu4YNoxLSNBUNLhCCBqOmAqJERtSjxtxCwiWMOsLP4lpukeAI3NIbXZpe54lPJuPn2MQtQAcaJu3ACgkWlCt5tMbGtHYzBvFNl1pwlLidMfwkDYj8JEmR5Vi2TolxSvnTDgUKS5CVFIWRMKIEzY2Ii+5p1YvC0Z0snlyGc9wyQVAKtOwkHbrtGx3pPxShYdImNxc1Nn7qwsocCkrFjqWpURvc0JWVXM/nSVch0x5Q90n5mu+38B8qrdoOYnzP2FddoOXypmyhP29ROtlRSQQlSVSPI2I9Qa81Hw9TXaXRI6+VQ+VTJQawDSklSVDvBV/h9KjOLOpRSSABJI3j8KU/zK+V6tvO9oorSQdSftH9K6wWUXBVOhJ1eK1dT4CLV5/JHbJxCvgU+LMIrUF94qCQNM9d79LH4UxsY5t3DtCApIABUATEbggeNr7VOOHf2ltSnCQtUkERZKgAEweURSK7iHcvfU0lQUlSZKVCxknl6U5ppqXAzhydRL3EDTZbdcmPwgX8ouPlSi6hKUgbT9qIZzj3HgAqEpmYFgKHrA0EmbeFr7U7HnlF9VFwltfdBHgnCIcx2ES57hdSVbfhOqD6pj1NbxxzkSnSh5povCAlSAQCdM6SJtF+XSvz7wu8E4zDkWIdR81AH5E1+nsmxR7IiUg3CSTz5WFyJozgpqmIwk4O0LfD3By1Nhbg0OEmUkWubRHICPhVjOeDH3AQ2W4VvIMjyJFqZTmxLbekJC1nSZlSUkBWraCRKYG0yKr55nKmAHQpJbCe8Lb+BPKOm3S8intRSoL707E7h32ZLbc1vlKUI90JuSIN55WNFuMmW0BC0JCL6DA8LG3MQRRjMc8AQqN4t/qUAPkaWOPcySnDICveWdQ9Dc/MfGr7I44thMcJ58igvkBYF9KXVEqgQn3j/n3k+NePcVj9qShJBbLagD1XIIv0gEUo4nGE1UU+U94T3dqTlmclR6ePo8YRb3W6GZ5La1LWtGidrX5wfKgbGCZSe0URIPP9bVN/62JQEKaBjn+V/lQXE5mt1UqI8ANh0qN3Ajj0kpSqS4HNtkAd0b7ETHpRnK1oGGfI/tNJBHQFNo87UjZZmxSAk3A8TMdPKr2HxcuLgwQEkeNiFW58qtpYee6XNdGTrtLkwPy+fk0zhvMQRomDpCo8CL/P61hWaAdu94ur/61VqWV4vSpDnWEny0k1kmIf1OLPVRPxJNabMuuSBeEO/W9657DrUyl/r9cqLcNNp1l5QCuzI0JIspwglJP8qANRH+Uc6qlZLdDPlHszdGCLyrOkaktwZINyFc5iYTFCzkTgP7wJbP/EW22fgpQPyo2xnDbqFKxWKfCpI0pdUlOnkQlEWvt4UqHL+0XDffkmCB70cyT5imIuuALVhriTLe3CHCUKcKNwZ1abE9CdpI5nxsou4MbXmLGbeVaC3ly0YJCjAW2SLfwrlJHTmfhQFrCpB7oF9+fw6RWRq8myfAWKdHofjlFdaprlSkda80Enug+tqaCHQPT1mpUK61x2ZG8x4fqa6JRAgDzuZ+NQzg3wzh+0UoD3REnluTHnTQ9GlQHIfMi1C8kb7NkADvLvHn7o+Aol2gQmD3usdelYOolvythUj1JCG1geCR8APuayTjHEhWOX/KQB6Db51o2KzDuqvEqHxmftWTYh3tXVuclKJHlNvlFN6CHlKT+iVbnFLu0XXGwYJ2q3geFtazJOg87jbr1ihb2I0JM8vvTeMx/cNEH3kABIHxV5xb1munOcFwbXq21yj90BfZ/wAMl7NG2iCOzUVKtNm7+gJit/wGVhCjPeE29azXgElhWJfaZQ48VaVKW4UwkgHQmEqE2BJPUVpmT5up5lLhQUKVuk30wSN+cxI8IrTxS3RMPa0rBmMyheI3Q41qM7xoP8Q70lznaBbnSxw/w87+1OPvvpUeTQ0nuaSIcQoEpUFTeb1pCVc6G49YmYE7TF48+lG2nJgbEAKWgCACdv8AKZ+1I3tKzDXjCgGUtoCB5xKvmaPcQZyMK608RKQskjqNChb10/Cs2zLMu1dUvmolV55mefnSmonxtPQ+j4fN5ZdVSO4ma9+4r1kSAQDtf5b9K8BtHSkj1aaI8RhgAPGfrVUo6VcfmBNQDaa4E4pnEwKc8iyxl7CJ7UHUVKAVN06eaRvzpHfciPGnTg96UaZ2Ej/USSfp8KNinsdmX6hhWpisd83YTS32bSU6gSDud/cgah5+NZG0uACa1l4KVqkCJtvt1PrWacRJSnErCYjnG0kXo2LO5ypmH6h6XDTY1kg/5KLi59aZ8Pl6kspBMJBNxbn3zPiQkeSBQLJMuU+6Akd1JBUel7fStGxeBAaUAmYQYG52p2J5+X0CUcOoThXFFKdSuYEcxcRTFlWFCGUAC+m3qf6gVWxCf/5kiInQmOm0/rwq8HYWR/ClPxO1WSoqyzmrSV4VaEnZMeqbk/WkvskhMTf0B+QgU8BACQmNxfqdVvp9aQVuRbn4xWX6hHlMJjohSQD3bH412cYroB41wlQFeyTTfXRc7Dk85q5leFDrqUciZPoJ/L1oeG/1+VMvCWGIStyBJlKf+4j6ehoOfJsg2ShkYABg+8efIDpfao8YkNpk7mwG+9V2cSIgnv8Ar8PSquJe7xm8CZ6DnWEkE7AfFWM0MKj+E/FXdT9SfSkHDL5bRRfjHMSVpT175E+YRPpJ9aD4adzWxhWzDf2M6GG/UJ/R7mb/AHPOmxnCKfbw7aCUkJIUegTAP2pRdRqIB5qH1p24d4hbacUlwQIIComIVYkevyoM+oo0s0Vl1aU+hoyPCfsqClowk+8CZk2nV42FGuGPaBhnHDhioNvN90BVkqAH4Vbem9JeY8TNoa0MkqUecHnub7k1nnEOAUy6NVlKAUfAn8qPgk06GPVcMY4k4pJ/6P1V2youD9vjzoTj1kzWEcP+1bH4RISh0OIAgJdGqPJVlfOibXtuxgPfZwy/NKx9Fin9x5rjscuMMlUtnWf7uVgC+wuPWs/aAMgi/Q/enL2c8TYjNcY8cRoDDbRSGUJ0ol06b7k90KuTQl7hotYlxAlSGgXCeqAoAT4kkCk9RG/JHpfRtXFJ4pP/AJnuWZSEJ1L1XEAJIHdIggkpO9UMzwyUL7mrSR+ICxva1j52piViUvIhKgFRBH3FBuInEpbibyPrSG52ekSivJ9gjEEkDyqs6qpX3pCf8oqspwi4NFKzlwVsSTqt0tuN6fsFwi4cKw4yqHezBKSY1dCk7AxAg9Kz8Pysg3tv9q0zIOMmiwht/uLQkJC9MpIAgG1wYtRsag/GZjZ55or3sKtp8/sDlZdj1d1QUkbFSimPOReswzB7985BkaiAeoBifXetd4j40ZbZIaXrUbACYvzJOwrHW2STAuSYA6mYApmGKMP08sw9frc2dKORUvoffZ9hT2SlRAK7eMAD5SR6mndawABuo7D7mqOU5YlhhCCPdET48z8av4JmSVddvKm1wjEZVxrfeaR4yf16VCydTxA/Esk+SAAPvVp0y9P8I+1VOFm9QW6SBJIST4kkn5/KpKh/DpBKl8k7eJ/IVn+MZ76knSIJ3860UYlsAIBBA61n+aNkvOaUhR1neOp2pDXrxQbF2B1g8q9TibX3/XOukoHP9dK+UBtRa+ix9JVvb9GnvLMWhTKOzNkJAKdynrbxJJ8azxa4Nj6X+1T4PHrQvUhWkj5+c2ils+H3Y0Sh/ecTy87/AF/KgWMxEyCTe0Dn6/raq6uItSbiFdR/Sh2Z4/Q0VyCdEo5TqsDHoaz1gkpU0WsTM1xAceWuTBVbyG3yrsY2BVIipA3a58vWth4k0kFw6mWG9vySHEnUlR5KFGhiUh7VAKRJjeZ3FUcuwSXUqSSAQZueUDqetHsnwiAYWnULDn3UgHUf/PUUvNeVL4I3zyT3N8l7DY3BIOsQCNgQokeEG00ocS5v+0vFWwAgDoBVF13eCY1H4VCBTK6L5M29fN/lnwVeuldedGuHeD3MWCtKkoQlWkkzMwDYDex8KZ2PZ9h27urUuB1CB8BJ+Zoig2hYZPZVnTGEy7UULBWtRccCZBIMJBIk6UiLRzNO3C7jT7LrzYCgtZSoH8SQNj5zPr4Vk+OzQJbLbKS22LJAFo3Us9STA8kmreS8VOYMy2ZSbKSTZQG3kfEUCWb25JS6NjS6H+oxyeN+SoN59wOnUTh3An/huSCnwBEyP1JrPs5QUOlvUFFFiRMTzAnptTfm/tKSW1aGlBZ6qBTP1t5UhMAqubk3J8edByxxdwNPTZdXJ+3mfRbK9qiWa9Nq4oBqPqjlprc+Ndrx4TZVulSiE22qqEdo6hMTJq0YKcqYrqsr02Fyj2T9gpZCvwj7Deo+CsD2mLSYlLcrPp7vzimfDYVIZWJuEqt6GfSufZxhdLK3bAqUAD/Kn8yfhWhjxqNJHjdRqJ525y7HCCo3sOhH1oggQKgwYJvNj+rVI+qxFMigDzbFaGXl89JA81WH1o1lGQEMtoKgAkXAiSTufjS7niFEIbO6nEAf8wM/L5Uy4XJ2UjuoTPW8eZio+SAi5lzLCCsgGNpvJ5VmGNfSVKKlESomR4k9BTNn2OKUKIXqCdz+GeSUD70iIzIDcH9c/GktYnJKhjDxZ//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s-IS"/>
          </a:p>
        </p:txBody>
      </p:sp>
      <p:sp>
        <p:nvSpPr>
          <p:cNvPr id="7" name="AutoShape 4" descr="data:image/jpeg;base64,/9j/4AAQSkZJRgABAQAAAQABAAD/2wCEAAkGBhQSERUUExQWFRQWGB8aGRgYFxYaHBsaFxgXHxcYGBgaHiYfHBojGhoYHy8gIycpLCwtFx8xNTAqNSYrLCkBCQoKDgwOGg8PGiwkHyQsKioqLCosKiksLCwsLiwpLSwpKiwpLCwsLC4sLCwpLCwpKSwpLCksLCwsLCksLCwsLP/AABEIAKAA8AMBIgACEQEDEQH/xAAcAAACAwEBAQEAAAAAAAAAAAAFBgMEBwIBAAj/xABFEAABAwIEAwUGAwUFBwUBAAABAgMRACEEBRIxBkFREyJhcYEHMpGhscFC4fAUI1Ji0TNDRHKCFVNjkrLC8RY0g5OiJP/EABoBAAIDAQEAAAAAAAAAAAAAAAMEAQIFAAb/xAAqEQACAgEEAQQBAwUAAAAAAAAAAQIRAwQSITEiBRNBUWEycZEUFaHB8P/aAAwDAQACEQMRAD8AnyvAoGNd7ontlXjkUpP3o/wk2OwSOgT/ANCaz/DcXtf7QDuooaLgUSpJFtCQZieYrQ+H8bhEpKWcShcmf7RM2EWBg7AcqSyuopV9Box5/kCYLBuOIdeClLdQ6sDUZBSFqBbA5CAIHWiGHxAWkKGx+R5g+INqMNIw7GvTCNRKl7mTNz8elL2bOow7qHAf3OIuegVAOsDoQb/GpW5drhl4yS4TLikTS3xIw8rSpt5xoAwsJjad/SmBnFJX7qgfIj6b19iGQoVfoK+UB8L7OUugFzEvOgibrMH0qXh3g/DJxjqCiEsqRBKlCdTa1d+8RIFFMhxpZX2Sz3FHuE8lH8PlRfLMIyHnnliVKWIk2GgaZjrvQIxnJtNlWkukGnswSgjuqUCJlICo9Jn1FUc9y9nHsLaCwVbpIspCh7qoN036ivcTjUK5+V9vLpVbLsdrx2kpHcYUQobkKW1uOo08qvPAox3J8opK0+S37PuIlYhgtvf+4YOhzxgkBXrB+FNYFLrObht1TekAajcC5JE39Z+NEcDnCXAdJEpMEdCRMEHnTkLlFMWlwwiRXKiJqPt6q4vE6QFGwBv5eFX2spuIMyx6A4lJEr5eAlM7+B2EmKJBcgEdBHrSvn2YIK2lC5JgklSRB2J+fj5Wo3lmPQ6lJbVrTAuDOwvJ8yaqu6LBGo31iCNWm2/Txr5/FJSO8Ym3rUGNdSEgEAlXdSDzO8T0tPpUnWIfEvG/ZknDr1BKpXa4vcQZtsDOxBsdqQsbxI3iAvtEqbUptXukaVqA7sgkWnrJ5zTvxlgsXiFQ33WgFalEFtFiqNZ3VcmAN48azrNuH3W0KUQVNoIlR1DUFahKUkBUAyfAjxFL5N1l41Rbw+ROpSgtrS4pCCo6TslHdV4qm+0yCKfOGs3WypAcSChVgUCR7vdPVBsLbXnlSBlDjGqC4pAVbunvAKEEybETMjY0cxEsoCG1JcMBRV2gMpOmyhIggyYkkUFOuUWfJrGVudwT+IySDBJvvYT/AEFEkmZ86y3JM+WEDUqNUk3kiJsAd4IJg1omQkFkG9ySZmZ2i/TamcWRSKSVEWY/2iR/MPkk1ITVfGKl4DoT8kgfepVGmV0DPiquFqsT4fQV4VeI+IrhxVjBHx6kf1qSp1Ua6kKf1BqNSD4/BX9K44/P2crAedSWWylLikj92R7qjAlB8qiyfLmn3gkJKCO9IUTZJ2gj70bx5Hb4gEmzx2E7wfvUOUOBOKCibdnGx3vyFZNuuB/aqTGbN81R2pbcViVK0glLZSECZ6x60zZ3w807hezUCUoSNNzKYiII5xFKSEYd3GKLmgjs0wVGIIm14vTy/jELYWErSrufhUk8h0JqZ7tsW2ykUraFHNOCsOzPZqfRF/3Y1j1HWL1RRluKSlakYruo0z2iT+LVHu6o907gU9qydtXec7wgyCe76p25m5q3ly8M0iU9i1qMEyhOognnaRe1E09TTTuyuRuPJnbT2LI77bbrcwVoIITtfumbTNwKYMTi3EsBSGtSoukriP10qpi+MMNhk4oKUFqLyyEogyCEwZ2A9TQhOdreYaPeQtxEi5EEkxPpFWipJuw0JxaJTnL6W+0cw/4o0pN78/KnXgtoOJ/aNKkqKezhX8MpURHmN6zzF459sFu2lMd8gzPXUd/hV/hT2sNNuFl+zY2cSn8VpKhPu7iwPKuyqTjwXyOKXY4Zi9++X/m+woZk7gaxQ7aQCqUqBsZ1WUDzEmg2bYztMQ45hsYFBfe06NQFtt9QECdq7zL9rbaSXm2ltqjStKtNzdJv1HhXY5baTBNxkjXsFiQ4NSbjl864xIQs6FCQefKRyMHekHhnHl5aUKdc7QQYCyEqSPAc45c96Y1PH9odSqwiUXvqGknn1G8c6bFaoVM7LrixhzLbbQVAUAFKn3ZOwTeQNz1tFWeFG1oZ1BSQ7MFuUgEAciD3VdLdAZ5R8XcQAOBKwnWLWBkk+BvYUnYl7tHNLVlbxMG2wttPyHnSrdTGFj3xNdwubFadzEwQQJSeip/X1q+p5W5UfgPrFZjwzjC6+pSVrDoTC0qUoiEkWKJuJ2Ig3q7g8yw2KcUTjX0HVBYLxRpUJskKAKkmNt/oDRdiM4SjKrCPEXF5YxBQVqDRR74QhyHQUnY/h0E26ikJ/NGFYZ9tanVvkK0KOkJ3594wIklMbqO9qN4/h9OICyHEwg6u0IPaQkp7pO2yiL9D0pNxLzSFLSpHOAQRIiJ2J1WtPrahylJB4o9azJOkIUdKIISQ2hSkgqJ96UyYi/pXwy0aF6SpStQCYgCJvrTJgVWexoWAJVKduYA5CNhuTb+KpHWiAYUUixKRqvbfrzNKSsKqGzDZO+nD6gzCA4e93QFEmLajJSCAIJ5mtU4dxc4ZtS1yoi5JA9OVhWO5Hxg6lpTWshEQJEiJiL7TvabppvQcHjWUNuNjtYhJTfbkowJB6Gr4JJTJyJ7R+dWzYqLXUFRR6mT5VEcfhh/eMD/W0PvSBieE0ulDbiQUMo0N2/DJP1JvXyfZ/hx/dj4U/YuPauI8In/E4cf/ADNf1qFfF+CH+LY/+1H2NJo4EY/3afhXQ4KYH4E/CptkDWvjnAj/ABbP/N/SoF+0LLx/im//ANH/ALaXRwgyPwD4V9/6Wa/gHwrrZ1GXdsoKUV67nvG8k2uT6CiORYB11wLbaUtASZITaZHPafCnjL+Gi53sUoQf7pB7scgtX4o6CBTM0EoSEoASkWAAAA9BS22xjcIJylYcGpp1IOoGOgkhQ8PD+lWk4AJP9mbzGpItzF4n5703vKqHHvltlakxqSkkTsTyEeJtVXB9WWg05fuAeOsixGKaShl4JG5bVCdXRWre3TaszzzhnE4RAW8UFMxqSoEAnkREiaZneOHFKKghIUrc3J+fKgHEmYLdaOtRI/PlQ8WZR8UbuT0ZLFLJJ8pWKr75I08unWZpgw/FnaNJaeJSpACUOgTYCAlY3tyUKVtU10kWp5pPs81FuI1/7S7Mann+0SbpSlWoq/oPE0tZnjy68p0gJK1EwNh0HwqLRUqsAvsi7oPZgxq5T0moSomU9xLh8WU3Eg9RTXkPFuKfUnDrWXUGICxOkJmVBViITNrztak7Dqm1r018BMPLecThezU5A7i7d0TqUHJERzHRU8ql06sqjQcDgNakoIBRsYlKvMKF58qLLyIpSrRisSgpMEFzXYiQQlWoxE2Mc6gy9oofBKmwgE3LiJ2t+KjKyg9pdB7T/iJ/mtHL3vHapo5sQs/yjEKxRCl6u0QVIcKQgnTpBBSPdO9RYHJH2W1LShGvWAZUDYzPemN4tNGuKMxZ7VLOlYeDZgggpAN9JNpMAkQOd6AlhvSD2oNr94ar3I2n1paSW41MKexNoM8K4JSMa84qJKEJJG2pckx1gJT8RRvP04ZDiS6xrJ7wWAkkEdZgk86CcO8YslScM006p5sK1DQmSREqEqEgR57UUzbFpdspp9CtpLewM6rJm9xRUuBDI7kyk5gsOtnT2ym1L741DkVERcbG0jwFLy8pQvuEpPfF0jfUbnlaizOHC0I1LDZDYEqS4LgpO5EAmT86A/tul1xWsQlwKUrke/GoWuI5eNAywbaohNBjMfZ6XFnsyhIAFgNMmJmwIHMG196XM3YXhytp/vQklG8dAZBFx5Uy4zi1K/7JQ7MjvFSiCFqBmI5RPlFA+KcX2qhOmIPjv1/812VKK6IjyfcL5UtSVLShDqBCVJKgVd640bGfI7itRyPImWUdqhKkd3TCgoK3k6rnUdr+d6S/Z812eIaSFG5Ft/wnkfLetQzJrU2pIMSIkVOJKS3UTKXwDlHv/wCkfMqqauFphw+AA+Q/OpImj2Uo5Ka5IruvDViCJQqMpqc1GquIB6Xa9DxoJh+J8Or+9Rc2v+VWVZyyD/at/wDOn+tCCuLXaLOYZilpJW4YQBJN7XA2HnS7xHxSkYRTqFWKP3cTdSiUJM7WhSvVPSmPKsSziXOzDgUIOrSoSBG88qQPa8G2C0y17ple+42E8t5v4USCKSfwWMFw6w8206O1SHEgwCkiSO9BIneaMZnwWyrCOIaSe0gHUSSbb+G14HSkrh7i11jCtgoQtGpWgkkKEG4J8ztvcUQXx1iXh2bYDeq3ckqM8pP2qjlhj8cm9i/rMyi3Lx/L4ozV1spWpJ3SSD5gwa6aNWM8a04h1IMwsietUm1Xq6fBh5UlJpFiizPEATh1MFpBSoGTKgZ5KmYkbC3OhANRu1YGchXztRXhziJzCEqbiTYyJ7t5T6zQbVt5162TPr9K6yT9AtYJ95ttbbCilQC0qCW4KVAEX1faqGIz1LRKQCtQsYKQAfAmZIPgaE8Ke0J1GVLw6AVvo1NtJSCVlKwSCAAT3ZUPhQHDZogSFnQRulQIIJ3BTuKrlyySpGp6Xo9Pnk/efXxdFvMc6IxPbOQlChoVpEwnbUflMAC1XMbgcI2kunENEbwlaVE+AQDM+lBsVmjJBBVqHgkn6ir/AAJ7PEZgta0OBCG7EFJJkxB3AjfnyNLxuX6jS1uPFja9qS29fLr8gnKHnP2lWLTZRsmQbJgDkRyEUyjiV4HvOqSb95JIvyKgZBEx42p1T7JkBOkPq1dezGn4TPzpC4syZeDfDbmm41JINiJiRPQzUNzXLD4Yen5ouC7r8ph3CZhjkISQ6FJMhEBBAgwEkkbgWIPzoZxfhFKCylAkxBiBYkqJ2AtHSh/A/ESEOhp8qW28koICgNLzZgLuYgtlJJ6gdDRXOs/GHebsVoSSEStIKypMWVyiSJtJFN7U0eTmnGTX0C8GhlGGRqJUVLTOkhUnmmJgbkGquNb/AH69B7uhZ2A70qATba1E1YptY1JZKQVEFOtC7gApKSBYXNqG5lgwtJUlkpcPdkqB5wkGN5FyarONsrHgduCmHi+0VGW0FeiwjZQJn151oLzwNqzLgl1vDvJcd/dkoVqJUSNao90XG808tZ4ytKi24lZT0N5UYSLjmefK9cqiTFNukTYrDOkOqaRqUPcBMAkCBc8ppPXwhmi9S1Khe4h8p9AhPd6Vo4zhhMJLqJFtxyrpjStWtK9QvsQdwKHKCl8j2LLkwJ+K5+WhS4exzxQUYlKkvIMGRGociOvpRYqo5mARoUVxpSCSegSJJHpSyxiQpAVyKQfQgGiJUhXJLe3KqssE1wa8DwIkEHnY/CocRi0oBJ5An4CpBn5vazDnqVE87fIU8YTJ0LQldwFCYIApf4cyZAWpS1WSoaAFD3huSmnIYvoRUKIWeRy7KH+2zgHAG06u0G5O1yOQn4UpcUZ4rGP61jSQkJAk2ievjPxplzxjUplwwoBYSR8x9YpKzlMOuBKAkBah47mui2CZY4dWv9pabELSt1AKDcKlQBkeAJuK1XjVLOXYda8O2hDyiEJUBcTMxPQSbUtezbhrs2xjioBySGhyAFio9STIHlNG+LME7jmlJWpKEp7yYvKgDvPL+tKyzwU6GY5JKDjZjWubnma9b3rhO1eoN6aFy0K5XXGqvCamyKIztV7I8B2+IZZBguuJRMTGtQExzsdqodauZS4pLgKLLkaVXlJvceNt+VVbpBIR3SSP03luGy3KkBpDjbavxKUoFxZ/mVv6WA6UV04LGQooYfMW1oQsx4ahNfm7DcOuLIU5qOq5JMm/nc0Sy7BYrDqK2FKAT3onePDlQ/cZoQ0uJ+NtP7LXFftDU805hWsKxh2SoSEJAUQkyJIEcugohwdxiMuwqlBJK3ItvtJkDYe9Ek+lZ9jWHH8S5oQpRJKyEpJtYqMDkJNO+BaS32TSxKloVIPjHd8wBUZJviiuGo5JxaTXX+Qux7a8SFalIBR5pPygfWpuKOKsvx5ZexaV9kGyJQTqSvVaI3Ebg0KPDbZtoOqfdgzy8YjxoTmGFjXh2klWoaNETqXAKYG8yflVdzVDE3Cm9quvjgW8oKXELaFnB+9aV/M2lWpJ/wAyZPmgdTTItKHmcOglUIRc6Qbk7kQRz6U78G+wcNhDuLeV2kEltuIBUkiCszJAJ2G/M0ZxHsgbbZCcM6sqTsHCkz4SkCDTBjszfDYNLSNCFEAqKyYAuQkWAiBCakdWqI1TcHY8vWrOMwC2llC0lKkm4NQQKkqdduTvHoPzotlWFWth0oUUq7RsWAvOuQZ23mfAUIEU38KPNow6wsgKW53R1KEA/wBarPlMvik4zUkzNs4wKu2UkPKUQf4yT9aiwWe4vCq1IdWYOxJPz3+daJmGFw6nFOKsQLqI2J2BtSq5w0l06tXObGlk0arnNO7GfC+1c4nBOtOWcKI1bbmDq6giRPxpjyjHpGHaKjEtpufKPtWes8LBSkJbQDB7xtsf0DTviOHmy2gFOpSEBAIOm0bwLbyfImiQbYrqZwcUlGnfNHOeY1DF0iQs3G45zpBFj5fxeFJeNzk65SbBUhJuB4kK8AAZqzxIHEBKO8pKYgwIvy53sL9CByusrx+kXAPQ8xMxI2PrQcrk3wJUDcJlsdaNYVGnmfjVprLBzNWhgExzPrTxBJghqZXqEwoEeYFj8aSeI8EE4lyVElStQ2M6rgAedqbXMKOU1XwORJOLZcVcNkqIPPSJR8FQfIUNtxTbOGzAYb9nw7TP+7SAf825+ZNR4pwExMJF1k7C3L0rp7E6lCL94k+JH514nCJV3AJ1XWTzB3+O1Ybnb3MMYqhBUQkc7Cto9lfsxwj7TjmJb7UghIkqAmJJER1FIOK4b/Zn1zMIVKB1SZ0nxABj0pwyXjTEYJlKBKUm/d0mTb+K961XlTaoe0+CE8Uk2lJ9X1Qx8Vew/B9kf2XtGniO5Kipsq5JVIJAO0g2msIzDCrZcW04kocQSlSTuCOX51sTntkeautClgdUoHzBkVnXGucIxuLcxSBAc090xbSkAg/CmIzUkLZtNLH8p/sxXBpo4GwAW8SeST8/uaXnkixFNmS4RxhLaykjUtGowe6kkxPiR8AKHl4iCwq5IesmxAeZSEgKLfdWJIII2MJHMVxm+K7JkpICVKGlKQSTe3MA0AyjLlDErIKhrJ2JHlt4VbzvLSkpNyrqb3gxQb8TQUrC/CuFb0vuAlC1pDXaJBJShSlFRkbGAL1nzyVKWgIWpUKBFjNjf1/rTDlrqi2WgqCru90jYcj0O/e8ZohlfDBS7KwCE7EE3J3Ph4Gui3Kl9A5JR5L+Ddf0gKMpI97SNUedU/Z7hox5cfOltLilpUqY1J2A+IphGKJJaFgEzMgmf4evjPnUKMlUls6TPeKoO8n9RV5pxVhsKhkntm6Rpas8w6wQl5syIuoD61PgWkpHdMz0Mj5Vgi+LYWUlpcp3uJ+BFXsDxYmf3bim19CdJ+Isa5Z2lyhj+14MnGLKr/KGH2mpjGSSLtpIEXsVD6ik9w/rnV3O8zcfWFOd5emJi5AmJ+Mctr1Fg8tUpQkb3ieQuSfDrV/djRj6jDLDkcJdorspBUAQb/H9RNWeIOKUMtFphASkHVzJB/iKuR8qYzwQp9QW0oNNqEwSSRIumOcHY1k+YoCcSQ4SsJVDkHeFwpKelp+Ip3ZFRvtiW5tmi4LGodwjTrndU4mdUGNyItttVJ59Ew2SvqokwAN6M5HmGXu4YNoxLSNBUNLhCCBqOmAqJERtSjxtxCwiWMOsLP4lpukeAI3NIbXZpe54lPJuPn2MQtQAcaJu3ACgkWlCt5tMbGtHYzBvFNl1pwlLidMfwkDYj8JEmR5Vi2TolxSvnTDgUKS5CVFIWRMKIEzY2Ii+5p1YvC0Z0snlyGc9wyQVAKtOwkHbrtGx3pPxShYdImNxc1Nn7qwsocCkrFjqWpURvc0JWVXM/nSVch0x5Q90n5mu+38B8qrdoOYnzP2FddoOXypmyhP29ROtlRSQQlSVSPI2I9Qa81Hw9TXaXRI6+VQ+VTJQawDSklSVDvBV/h9KjOLOpRSSABJI3j8KU/zK+V6tvO9oorSQdSftH9K6wWUXBVOhJ1eK1dT4CLV5/JHbJxCvgU+LMIrUF94qCQNM9d79LH4UxsY5t3DtCApIABUATEbggeNr7VOOHf2ltSnCQtUkERZKgAEweURSK7iHcvfU0lQUlSZKVCxknl6U5ppqXAzhydRL3EDTZbdcmPwgX8ouPlSi6hKUgbT9qIZzj3HgAqEpmYFgKHrA0EmbeFr7U7HnlF9VFwltfdBHgnCIcx2ES57hdSVbfhOqD6pj1NbxxzkSnSh5povCAlSAQCdM6SJtF+XSvz7wu8E4zDkWIdR81AH5E1+nsmxR7IiUg3CSTz5WFyJozgpqmIwk4O0LfD3By1Nhbg0OEmUkWubRHICPhVjOeDH3AQ2W4VvIMjyJFqZTmxLbekJC1nSZlSUkBWraCRKYG0yKr55nKmAHQpJbCe8Lb+BPKOm3S8intRSoL707E7h32ZLbc1vlKUI90JuSIN55WNFuMmW0BC0JCL6DA8LG3MQRRjMc8AQqN4t/qUAPkaWOPcySnDICveWdQ9Dc/MfGr7I44thMcJ58igvkBYF9KXVEqgQn3j/n3k+NePcVj9qShJBbLagD1XIIv0gEUo4nGE1UU+U94T3dqTlmclR6ePo8YRb3W6GZ5La1LWtGidrX5wfKgbGCZSe0URIPP9bVN/62JQEKaBjn+V/lQXE5mt1UqI8ANh0qN3Ajj0kpSqS4HNtkAd0b7ETHpRnK1oGGfI/tNJBHQFNo87UjZZmxSAk3A8TMdPKr2HxcuLgwQEkeNiFW58qtpYee6XNdGTrtLkwPy+fk0zhvMQRomDpCo8CL/P61hWaAdu94ur/61VqWV4vSpDnWEny0k1kmIf1OLPVRPxJNabMuuSBeEO/W9657DrUyl/r9cqLcNNp1l5QCuzI0JIspwglJP8qANRH+Uc6qlZLdDPlHszdGCLyrOkaktwZINyFc5iYTFCzkTgP7wJbP/EW22fgpQPyo2xnDbqFKxWKfCpI0pdUlOnkQlEWvt4UqHL+0XDffkmCB70cyT5imIuuALVhriTLe3CHCUKcKNwZ1abE9CdpI5nxsou4MbXmLGbeVaC3ly0YJCjAW2SLfwrlJHTmfhQFrCpB7oF9+fw6RWRq8myfAWKdHofjlFdaprlSkda80Enug+tqaCHQPT1mpUK61x2ZG8x4fqa6JRAgDzuZ+NQzg3wzh+0UoD3REnluTHnTQ9GlQHIfMi1C8kb7NkADvLvHn7o+Aol2gQmD3usdelYOolvythUj1JCG1geCR8APuayTjHEhWOX/KQB6Db51o2KzDuqvEqHxmftWTYh3tXVuclKJHlNvlFN6CHlKT+iVbnFLu0XXGwYJ2q3geFtazJOg87jbr1ihb2I0JM8vvTeMx/cNEH3kABIHxV5xb1munOcFwbXq21yj90BfZ/wAMl7NG2iCOzUVKtNm7+gJit/wGVhCjPeE29azXgElhWJfaZQ48VaVKW4UwkgHQmEqE2BJPUVpmT5up5lLhQUKVuk30wSN+cxI8IrTxS3RMPa0rBmMyheI3Q41qM7xoP8Q70lznaBbnSxw/w87+1OPvvpUeTQ0nuaSIcQoEpUFTeb1pCVc6G49YmYE7TF48+lG2nJgbEAKWgCACdv8AKZ+1I3tKzDXjCgGUtoCB5xKvmaPcQZyMK608RKQskjqNChb10/Cs2zLMu1dUvmolV55mefnSmonxtPQ+j4fN5ZdVSO4ma9+4r1kSAQDtf5b9K8BtHSkj1aaI8RhgAPGfrVUo6VcfmBNQDaa4E4pnEwKc8iyxl7CJ7UHUVKAVN06eaRvzpHfciPGnTg96UaZ2Ej/USSfp8KNinsdmX6hhWpisd83YTS32bSU6gSDud/cgah5+NZG0uACa1l4KVqkCJtvt1PrWacRJSnErCYjnG0kXo2LO5ypmH6h6XDTY1kg/5KLi59aZ8Pl6kspBMJBNxbn3zPiQkeSBQLJMuU+6Akd1JBUel7fStGxeBAaUAmYQYG52p2J5+X0CUcOoThXFFKdSuYEcxcRTFlWFCGUAC+m3qf6gVWxCf/5kiInQmOm0/rwq8HYWR/ClPxO1WSoqyzmrSV4VaEnZMeqbk/WkvskhMTf0B+QgU8BACQmNxfqdVvp9aQVuRbn4xWX6hHlMJjohSQD3bH412cYroB41wlQFeyTTfXRc7Dk85q5leFDrqUciZPoJ/L1oeG/1+VMvCWGIStyBJlKf+4j6ehoOfJsg2ShkYABg+8efIDpfao8YkNpk7mwG+9V2cSIgnv8Ar8PSquJe7xm8CZ6DnWEkE7AfFWM0MKj+E/FXdT9SfSkHDL5bRRfjHMSVpT175E+YRPpJ9aD4adzWxhWzDf2M6GG/UJ/R7mb/AHPOmxnCKfbw7aCUkJIUegTAP2pRdRqIB5qH1p24d4hbacUlwQIIComIVYkevyoM+oo0s0Vl1aU+hoyPCfsqClowk+8CZk2nV42FGuGPaBhnHDhioNvN90BVkqAH4Vbem9JeY8TNoa0MkqUecHnub7k1nnEOAUy6NVlKAUfAn8qPgk06GPVcMY4k4pJ/6P1V2youD9vjzoTj1kzWEcP+1bH4RISh0OIAgJdGqPJVlfOibXtuxgPfZwy/NKx9Fin9x5rjscuMMlUtnWf7uVgC+wuPWs/aAMgi/Q/enL2c8TYjNcY8cRoDDbRSGUJ0ol06b7k90KuTQl7hotYlxAlSGgXCeqAoAT4kkCk9RG/JHpfRtXFJ4pP/AJnuWZSEJ1L1XEAJIHdIggkpO9UMzwyUL7mrSR+ICxva1j52piViUvIhKgFRBH3FBuInEpbibyPrSG52ekSivJ9gjEEkDyqs6qpX3pCf8oqspwi4NFKzlwVsSTqt0tuN6fsFwi4cKw4yqHezBKSY1dCk7AxAg9Kz8Pysg3tv9q0zIOMmiwht/uLQkJC9MpIAgG1wYtRsag/GZjZ55or3sKtp8/sDlZdj1d1QUkbFSimPOReswzB7985BkaiAeoBifXetd4j40ZbZIaXrUbACYvzJOwrHW2STAuSYA6mYApmGKMP08sw9frc2dKORUvoffZ9hT2SlRAK7eMAD5SR6mndawABuo7D7mqOU5YlhhCCPdET48z8av4JmSVddvKm1wjEZVxrfeaR4yf16VCydTxA/Esk+SAAPvVp0y9P8I+1VOFm9QW6SBJIST4kkn5/KpKh/DpBKl8k7eJ/IVn+MZ76knSIJ3860UYlsAIBBA61n+aNkvOaUhR1neOp2pDXrxQbF2B1g8q9TibX3/XOukoHP9dK+UBtRa+ix9JVvb9GnvLMWhTKOzNkJAKdynrbxJJ8azxa4Nj6X+1T4PHrQvUhWkj5+c2ils+H3Y0Sh/ecTy87/AF/KgWMxEyCTe0Dn6/raq6uItSbiFdR/Sh2Z4/Q0VyCdEo5TqsDHoaz1gkpU0WsTM1xAceWuTBVbyG3yrsY2BVIipA3a58vWth4k0kFw6mWG9vySHEnUlR5KFGhiUh7VAKRJjeZ3FUcuwSXUqSSAQZueUDqetHsnwiAYWnULDn3UgHUf/PUUvNeVL4I3zyT3N8l7DY3BIOsQCNgQokeEG00ocS5v+0vFWwAgDoBVF13eCY1H4VCBTK6L5M29fN/lnwVeuldedGuHeD3MWCtKkoQlWkkzMwDYDex8KZ2PZ9h27urUuB1CB8BJ+Zoig2hYZPZVnTGEy7UULBWtRccCZBIMJBIk6UiLRzNO3C7jT7LrzYCgtZSoH8SQNj5zPr4Vk+OzQJbLbKS22LJAFo3Us9STA8kmreS8VOYMy2ZSbKSTZQG3kfEUCWb25JS6NjS6H+oxyeN+SoN59wOnUTh3An/huSCnwBEyP1JrPs5QUOlvUFFFiRMTzAnptTfm/tKSW1aGlBZ6qBTP1t5UhMAqubk3J8edByxxdwNPTZdXJ+3mfRbK9qiWa9Nq4oBqPqjlprc+Ndrx4TZVulSiE22qqEdo6hMTJq0YKcqYrqsr02Fyj2T9gpZCvwj7Deo+CsD2mLSYlLcrPp7vzimfDYVIZWJuEqt6GfSufZxhdLK3bAqUAD/Kn8yfhWhjxqNJHjdRqJ525y7HCCo3sOhH1oggQKgwYJvNj+rVI+qxFMigDzbFaGXl89JA81WH1o1lGQEMtoKgAkXAiSTufjS7niFEIbO6nEAf8wM/L5Uy4XJ2UjuoTPW8eZio+SAi5lzLCCsgGNpvJ5VmGNfSVKKlESomR4k9BTNn2OKUKIXqCdz+GeSUD70iIzIDcH9c/GktYnJKhjDxZ//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s-IS"/>
          </a:p>
        </p:txBody>
      </p:sp>
      <p:sp>
        <p:nvSpPr>
          <p:cNvPr id="8" name="AutoShape 6" descr="data:image/jpeg;base64,/9j/4AAQSkZJRgABAQAAAQABAAD/2wCEAAkGBhQSERUUExQWFRQWGB8aGRgYFxYaHBsaFxgXHxcYGBgaHiYfHBojGhoYHy8gIycpLCwtFx8xNTAqNSYrLCkBCQoKDgwOGg8PGiwkHyQsKioqLCosKiksLCwsLiwpLSwpKiwpLCwsLC4sLCwpLCwpKSwpLCksLCwsLCksLCwsLP/AABEIAKAA8AMBIgACEQEDEQH/xAAcAAACAwEBAQEAAAAAAAAAAAAFBgMEBwIBAAj/xABFEAABAwIEAwUGAwUFBwUBAAABAgMRACEEBRIxBkFREyJhcYEHMpGhscFC4fAUI1Ji0TNDRHKCFVNjkrLC8RY0g5OiJP/EABoBAAIDAQEAAAAAAAAAAAAAAAMEAQIFAAb/xAAqEQACAgEEAQQBAwUAAAAAAAAAAQIRAwQSITEiBRNBUWEycZEUFaHB8P/aAAwDAQACEQMRAD8AnyvAoGNd7ontlXjkUpP3o/wk2OwSOgT/ANCaz/DcXtf7QDuooaLgUSpJFtCQZieYrQ+H8bhEpKWcShcmf7RM2EWBg7AcqSyuopV9Box5/kCYLBuOIdeClLdQ6sDUZBSFqBbA5CAIHWiGHxAWkKGx+R5g+INqMNIw7GvTCNRKl7mTNz8elL2bOow7qHAf3OIuegVAOsDoQb/GpW5drhl4yS4TLikTS3xIw8rSpt5xoAwsJjad/SmBnFJX7qgfIj6b19iGQoVfoK+UB8L7OUugFzEvOgibrMH0qXh3g/DJxjqCiEsqRBKlCdTa1d+8RIFFMhxpZX2Sz3FHuE8lH8PlRfLMIyHnnliVKWIk2GgaZjrvQIxnJtNlWkukGnswSgjuqUCJlICo9Jn1FUc9y9nHsLaCwVbpIspCh7qoN036ivcTjUK5+V9vLpVbLsdrx2kpHcYUQobkKW1uOo08qvPAox3J8opK0+S37PuIlYhgtvf+4YOhzxgkBXrB+FNYFLrObht1TekAajcC5JE39Z+NEcDnCXAdJEpMEdCRMEHnTkLlFMWlwwiRXKiJqPt6q4vE6QFGwBv5eFX2spuIMyx6A4lJEr5eAlM7+B2EmKJBcgEdBHrSvn2YIK2lC5JgklSRB2J+fj5Wo3lmPQ6lJbVrTAuDOwvJ8yaqu6LBGo31iCNWm2/Txr5/FJSO8Ym3rUGNdSEgEAlXdSDzO8T0tPpUnWIfEvG/ZknDr1BKpXa4vcQZtsDOxBsdqQsbxI3iAvtEqbUptXukaVqA7sgkWnrJ5zTvxlgsXiFQ33WgFalEFtFiqNZ3VcmAN48azrNuH3W0KUQVNoIlR1DUFahKUkBUAyfAjxFL5N1l41Rbw+ROpSgtrS4pCCo6TslHdV4qm+0yCKfOGs3WypAcSChVgUCR7vdPVBsLbXnlSBlDjGqC4pAVbunvAKEEybETMjY0cxEsoCG1JcMBRV2gMpOmyhIggyYkkUFOuUWfJrGVudwT+IySDBJvvYT/AEFEkmZ86y3JM+WEDUqNUk3kiJsAd4IJg1omQkFkG9ySZmZ2i/TamcWRSKSVEWY/2iR/MPkk1ITVfGKl4DoT8kgfepVGmV0DPiquFqsT4fQV4VeI+IrhxVjBHx6kf1qSp1Ua6kKf1BqNSD4/BX9K44/P2crAedSWWylLikj92R7qjAlB8qiyfLmn3gkJKCO9IUTZJ2gj70bx5Hb4gEmzx2E7wfvUOUOBOKCibdnGx3vyFZNuuB/aqTGbN81R2pbcViVK0glLZSECZ6x60zZ3w807hezUCUoSNNzKYiII5xFKSEYd3GKLmgjs0wVGIIm14vTy/jELYWErSrufhUk8h0JqZ7tsW2ykUraFHNOCsOzPZqfRF/3Y1j1HWL1RRluKSlakYruo0z2iT+LVHu6o907gU9qydtXec7wgyCe76p25m5q3ly8M0iU9i1qMEyhOognnaRe1E09TTTuyuRuPJnbT2LI77bbrcwVoIITtfumbTNwKYMTi3EsBSGtSoukriP10qpi+MMNhk4oKUFqLyyEogyCEwZ2A9TQhOdreYaPeQtxEi5EEkxPpFWipJuw0JxaJTnL6W+0cw/4o0pN78/KnXgtoOJ/aNKkqKezhX8MpURHmN6zzF459sFu2lMd8gzPXUd/hV/hT2sNNuFl+zY2cSn8VpKhPu7iwPKuyqTjwXyOKXY4Zi9++X/m+woZk7gaxQ7aQCqUqBsZ1WUDzEmg2bYztMQ45hsYFBfe06NQFtt9QECdq7zL9rbaSXm2ltqjStKtNzdJv1HhXY5baTBNxkjXsFiQ4NSbjl864xIQs6FCQefKRyMHekHhnHl5aUKdc7QQYCyEqSPAc45c96Y1PH9odSqwiUXvqGknn1G8c6bFaoVM7LrixhzLbbQVAUAFKn3ZOwTeQNz1tFWeFG1oZ1BSQ7MFuUgEAciD3VdLdAZ5R8XcQAOBKwnWLWBkk+BvYUnYl7tHNLVlbxMG2wttPyHnSrdTGFj3xNdwubFadzEwQQJSeip/X1q+p5W5UfgPrFZjwzjC6+pSVrDoTC0qUoiEkWKJuJ2Ig3q7g8yw2KcUTjX0HVBYLxRpUJskKAKkmNt/oDRdiM4SjKrCPEXF5YxBQVqDRR74QhyHQUnY/h0E26ikJ/NGFYZ9tanVvkK0KOkJ3594wIklMbqO9qN4/h9OICyHEwg6u0IPaQkp7pO2yiL9D0pNxLzSFLSpHOAQRIiJ2J1WtPrahylJB4o9azJOkIUdKIISQ2hSkgqJ96UyYi/pXwy0aF6SpStQCYgCJvrTJgVWexoWAJVKduYA5CNhuTb+KpHWiAYUUixKRqvbfrzNKSsKqGzDZO+nD6gzCA4e93QFEmLajJSCAIJ5mtU4dxc4ZtS1yoi5JA9OVhWO5Hxg6lpTWshEQJEiJiL7TvabppvQcHjWUNuNjtYhJTfbkowJB6Gr4JJTJyJ7R+dWzYqLXUFRR6mT5VEcfhh/eMD/W0PvSBieE0ulDbiQUMo0N2/DJP1JvXyfZ/hx/dj4U/YuPauI8In/E4cf/ADNf1qFfF+CH+LY/+1H2NJo4EY/3afhXQ4KYH4E/CptkDWvjnAj/ABbP/N/SoF+0LLx/im//ANH/ALaXRwgyPwD4V9/6Wa/gHwrrZ1GXdsoKUV67nvG8k2uT6CiORYB11wLbaUtASZITaZHPafCnjL+Gi53sUoQf7pB7scgtX4o6CBTM0EoSEoASkWAAAA9BS22xjcIJylYcGpp1IOoGOgkhQ8PD+lWk4AJP9mbzGpItzF4n5703vKqHHvltlakxqSkkTsTyEeJtVXB9WWg05fuAeOsixGKaShl4JG5bVCdXRWre3TaszzzhnE4RAW8UFMxqSoEAnkREiaZneOHFKKghIUrc3J+fKgHEmYLdaOtRI/PlQ8WZR8UbuT0ZLFLJJ8pWKr75I08unWZpgw/FnaNJaeJSpACUOgTYCAlY3tyUKVtU10kWp5pPs81FuI1/7S7Mann+0SbpSlWoq/oPE0tZnjy68p0gJK1EwNh0HwqLRUqsAvsi7oPZgxq5T0moSomU9xLh8WU3Eg9RTXkPFuKfUnDrWXUGICxOkJmVBViITNrztak7Dqm1r018BMPLecThezU5A7i7d0TqUHJERzHRU8ql06sqjQcDgNakoIBRsYlKvMKF58qLLyIpSrRisSgpMEFzXYiQQlWoxE2Mc6gy9oofBKmwgE3LiJ2t+KjKyg9pdB7T/iJ/mtHL3vHapo5sQs/yjEKxRCl6u0QVIcKQgnTpBBSPdO9RYHJH2W1LShGvWAZUDYzPemN4tNGuKMxZ7VLOlYeDZgggpAN9JNpMAkQOd6AlhvSD2oNr94ar3I2n1paSW41MKexNoM8K4JSMa84qJKEJJG2pckx1gJT8RRvP04ZDiS6xrJ7wWAkkEdZgk86CcO8YslScM006p5sK1DQmSREqEqEgR57UUzbFpdspp9CtpLewM6rJm9xRUuBDI7kyk5gsOtnT2ym1L741DkVERcbG0jwFLy8pQvuEpPfF0jfUbnlaizOHC0I1LDZDYEqS4LgpO5EAmT86A/tul1xWsQlwKUrke/GoWuI5eNAywbaohNBjMfZ6XFnsyhIAFgNMmJmwIHMG196XM3YXhytp/vQklG8dAZBFx5Uy4zi1K/7JQ7MjvFSiCFqBmI5RPlFA+KcX2qhOmIPjv1/812VKK6IjyfcL5UtSVLShDqBCVJKgVd640bGfI7itRyPImWUdqhKkd3TCgoK3k6rnUdr+d6S/Z812eIaSFG5Ft/wnkfLetQzJrU2pIMSIkVOJKS3UTKXwDlHv/wCkfMqqauFphw+AA+Q/OpImj2Uo5Ka5IruvDViCJQqMpqc1GquIB6Xa9DxoJh+J8Or+9Rc2v+VWVZyyD/at/wDOn+tCCuLXaLOYZilpJW4YQBJN7XA2HnS7xHxSkYRTqFWKP3cTdSiUJM7WhSvVPSmPKsSziXOzDgUIOrSoSBG88qQPa8G2C0y17ple+42E8t5v4USCKSfwWMFw6w8206O1SHEgwCkiSO9BIneaMZnwWyrCOIaSe0gHUSSbb+G14HSkrh7i11jCtgoQtGpWgkkKEG4J8ztvcUQXx1iXh2bYDeq3ckqM8pP2qjlhj8cm9i/rMyi3Lx/L4ozV1spWpJ3SSD5gwa6aNWM8a04h1IMwsietUm1Xq6fBh5UlJpFiizPEATh1MFpBSoGTKgZ5KmYkbC3OhANRu1YGchXztRXhziJzCEqbiTYyJ7t5T6zQbVt5162TPr9K6yT9AtYJ95ttbbCilQC0qCW4KVAEX1faqGIz1LRKQCtQsYKQAfAmZIPgaE8Ke0J1GVLw6AVvo1NtJSCVlKwSCAAT3ZUPhQHDZogSFnQRulQIIJ3BTuKrlyySpGp6Xo9Pnk/efXxdFvMc6IxPbOQlChoVpEwnbUflMAC1XMbgcI2kunENEbwlaVE+AQDM+lBsVmjJBBVqHgkn6ir/AAJ7PEZgta0OBCG7EFJJkxB3AjfnyNLxuX6jS1uPFja9qS29fLr8gnKHnP2lWLTZRsmQbJgDkRyEUyjiV4HvOqSb95JIvyKgZBEx42p1T7JkBOkPq1dezGn4TPzpC4syZeDfDbmm41JINiJiRPQzUNzXLD4Yen5ouC7r8ph3CZhjkISQ6FJMhEBBAgwEkkbgWIPzoZxfhFKCylAkxBiBYkqJ2AtHSh/A/ESEOhp8qW28koICgNLzZgLuYgtlJJ6gdDRXOs/GHebsVoSSEStIKypMWVyiSJtJFN7U0eTmnGTX0C8GhlGGRqJUVLTOkhUnmmJgbkGquNb/AH69B7uhZ2A70qATba1E1YptY1JZKQVEFOtC7gApKSBYXNqG5lgwtJUlkpcPdkqB5wkGN5FyarONsrHgduCmHi+0VGW0FeiwjZQJn151oLzwNqzLgl1vDvJcd/dkoVqJUSNao90XG808tZ4ytKi24lZT0N5UYSLjmefK9cqiTFNukTYrDOkOqaRqUPcBMAkCBc8ppPXwhmi9S1Khe4h8p9AhPd6Vo4zhhMJLqJFtxyrpjStWtK9QvsQdwKHKCl8j2LLkwJ+K5+WhS4exzxQUYlKkvIMGRGociOvpRYqo5mARoUVxpSCSegSJJHpSyxiQpAVyKQfQgGiJUhXJLe3KqssE1wa8DwIkEHnY/CocRi0oBJ5An4CpBn5vazDnqVE87fIU8YTJ0LQldwFCYIApf4cyZAWpS1WSoaAFD3huSmnIYvoRUKIWeRy7KH+2zgHAG06u0G5O1yOQn4UpcUZ4rGP61jSQkJAk2ievjPxplzxjUplwwoBYSR8x9YpKzlMOuBKAkBah47mui2CZY4dWv9pabELSt1AKDcKlQBkeAJuK1XjVLOXYda8O2hDyiEJUBcTMxPQSbUtezbhrs2xjioBySGhyAFio9STIHlNG+LME7jmlJWpKEp7yYvKgDvPL+tKyzwU6GY5JKDjZjWubnma9b3rhO1eoN6aFy0K5XXGqvCamyKIztV7I8B2+IZZBguuJRMTGtQExzsdqodauZS4pLgKLLkaVXlJvceNt+VVbpBIR3SSP03luGy3KkBpDjbavxKUoFxZ/mVv6WA6UV04LGQooYfMW1oQsx4ahNfm7DcOuLIU5qOq5JMm/nc0Sy7BYrDqK2FKAT3onePDlQ/cZoQ0uJ+NtP7LXFftDU805hWsKxh2SoSEJAUQkyJIEcugohwdxiMuwqlBJK3ItvtJkDYe9Ek+lZ9jWHH8S5oQpRJKyEpJtYqMDkJNO+BaS32TSxKloVIPjHd8wBUZJviiuGo5JxaTXX+Qux7a8SFalIBR5pPygfWpuKOKsvx5ZexaV9kGyJQTqSvVaI3Ebg0KPDbZtoOqfdgzy8YjxoTmGFjXh2klWoaNETqXAKYG8yflVdzVDE3Cm9quvjgW8oKXELaFnB+9aV/M2lWpJ/wAyZPmgdTTItKHmcOglUIRc6Qbk7kQRz6U78G+wcNhDuLeV2kEltuIBUkiCszJAJ2G/M0ZxHsgbbZCcM6sqTsHCkz4SkCDTBjszfDYNLSNCFEAqKyYAuQkWAiBCakdWqI1TcHY8vWrOMwC2llC0lKkm4NQQKkqdduTvHoPzotlWFWth0oUUq7RsWAvOuQZ23mfAUIEU38KPNow6wsgKW53R1KEA/wBarPlMvik4zUkzNs4wKu2UkPKUQf4yT9aiwWe4vCq1IdWYOxJPz3+daJmGFw6nFOKsQLqI2J2BtSq5w0l06tXObGlk0arnNO7GfC+1c4nBOtOWcKI1bbmDq6giRPxpjyjHpGHaKjEtpufKPtWes8LBSkJbQDB7xtsf0DTviOHmy2gFOpSEBAIOm0bwLbyfImiQbYrqZwcUlGnfNHOeY1DF0iQs3G45zpBFj5fxeFJeNzk65SbBUhJuB4kK8AAZqzxIHEBKO8pKYgwIvy53sL9CByusrx+kXAPQ8xMxI2PrQcrk3wJUDcJlsdaNYVGnmfjVprLBzNWhgExzPrTxBJghqZXqEwoEeYFj8aSeI8EE4lyVElStQ2M6rgAedqbXMKOU1XwORJOLZcVcNkqIPPSJR8FQfIUNtxTbOGzAYb9nw7TP+7SAf825+ZNR4pwExMJF1k7C3L0rp7E6lCL94k+JH514nCJV3AJ1XWTzB3+O1Ybnb3MMYqhBUQkc7Cto9lfsxwj7TjmJb7UghIkqAmJJER1FIOK4b/Zn1zMIVKB1SZ0nxABj0pwyXjTEYJlKBKUm/d0mTb+K961XlTaoe0+CE8Uk2lJ9X1Qx8Vew/B9kf2XtGniO5Kipsq5JVIJAO0g2msIzDCrZcW04kocQSlSTuCOX51sTntkeautClgdUoHzBkVnXGucIxuLcxSBAc090xbSkAg/CmIzUkLZtNLH8p/sxXBpo4GwAW8SeST8/uaXnkixFNmS4RxhLaykjUtGowe6kkxPiR8AKHl4iCwq5IesmxAeZSEgKLfdWJIII2MJHMVxm+K7JkpICVKGlKQSTe3MA0AyjLlDErIKhrJ2JHlt4VbzvLSkpNyrqb3gxQb8TQUrC/CuFb0vuAlC1pDXaJBJShSlFRkbGAL1nzyVKWgIWpUKBFjNjf1/rTDlrqi2WgqCru90jYcj0O/e8ZohlfDBS7KwCE7EE3J3Ph4Gui3Kl9A5JR5L+Ddf0gKMpI97SNUedU/Z7hox5cfOltLilpUqY1J2A+IphGKJJaFgEzMgmf4evjPnUKMlUls6TPeKoO8n9RV5pxVhsKhkntm6Rpas8w6wQl5syIuoD61PgWkpHdMz0Mj5Vgi+LYWUlpcp3uJ+BFXsDxYmf3bim19CdJ+Isa5Z2lyhj+14MnGLKr/KGH2mpjGSSLtpIEXsVD6ik9w/rnV3O8zcfWFOd5emJi5AmJ+Mctr1Fg8tUpQkb3ieQuSfDrV/djRj6jDLDkcJdorspBUAQb/H9RNWeIOKUMtFphASkHVzJB/iKuR8qYzwQp9QW0oNNqEwSSRIumOcHY1k+YoCcSQ4SsJVDkHeFwpKelp+Ip3ZFRvtiW5tmi4LGodwjTrndU4mdUGNyItttVJ59Ew2SvqokwAN6M5HmGXu4YNoxLSNBUNLhCCBqOmAqJERtSjxtxCwiWMOsLP4lpukeAI3NIbXZpe54lPJuPn2MQtQAcaJu3ACgkWlCt5tMbGtHYzBvFNl1pwlLidMfwkDYj8JEmR5Vi2TolxSvnTDgUKS5CVFIWRMKIEzY2Ii+5p1YvC0Z0snlyGc9wyQVAKtOwkHbrtGx3pPxShYdImNxc1Nn7qwsocCkrFjqWpURvc0JWVXM/nSVch0x5Q90n5mu+38B8qrdoOYnzP2FddoOXypmyhP29ROtlRSQQlSVSPI2I9Qa81Hw9TXaXRI6+VQ+VTJQawDSklSVDvBV/h9KjOLOpRSSABJI3j8KU/zK+V6tvO9oorSQdSftH9K6wWUXBVOhJ1eK1dT4CLV5/JHbJxCvgU+LMIrUF94qCQNM9d79LH4UxsY5t3DtCApIABUATEbggeNr7VOOHf2ltSnCQtUkERZKgAEweURSK7iHcvfU0lQUlSZKVCxknl6U5ppqXAzhydRL3EDTZbdcmPwgX8ouPlSi6hKUgbT9qIZzj3HgAqEpmYFgKHrA0EmbeFr7U7HnlF9VFwltfdBHgnCIcx2ES57hdSVbfhOqD6pj1NbxxzkSnSh5povCAlSAQCdM6SJtF+XSvz7wu8E4zDkWIdR81AH5E1+nsmxR7IiUg3CSTz5WFyJozgpqmIwk4O0LfD3By1Nhbg0OEmUkWubRHICPhVjOeDH3AQ2W4VvIMjyJFqZTmxLbekJC1nSZlSUkBWraCRKYG0yKr55nKmAHQpJbCe8Lb+BPKOm3S8intRSoL707E7h32ZLbc1vlKUI90JuSIN55WNFuMmW0BC0JCL6DA8LG3MQRRjMc8AQqN4t/qUAPkaWOPcySnDICveWdQ9Dc/MfGr7I44thMcJ58igvkBYF9KXVEqgQn3j/n3k+NePcVj9qShJBbLagD1XIIv0gEUo4nGE1UU+U94T3dqTlmclR6ePo8YRb3W6GZ5La1LWtGidrX5wfKgbGCZSe0URIPP9bVN/62JQEKaBjn+V/lQXE5mt1UqI8ANh0qN3Ajj0kpSqS4HNtkAd0b7ETHpRnK1oGGfI/tNJBHQFNo87UjZZmxSAk3A8TMdPKr2HxcuLgwQEkeNiFW58qtpYee6XNdGTrtLkwPy+fk0zhvMQRomDpCo8CL/P61hWaAdu94ur/61VqWV4vSpDnWEny0k1kmIf1OLPVRPxJNabMuuSBeEO/W9657DrUyl/r9cqLcNNp1l5QCuzI0JIspwglJP8qANRH+Uc6qlZLdDPlHszdGCLyrOkaktwZINyFc5iYTFCzkTgP7wJbP/EW22fgpQPyo2xnDbqFKxWKfCpI0pdUlOnkQlEWvt4UqHL+0XDffkmCB70cyT5imIuuALVhriTLe3CHCUKcKNwZ1abE9CdpI5nxsou4MbXmLGbeVaC3ly0YJCjAW2SLfwrlJHTmfhQFrCpB7oF9+fw6RWRq8myfAWKdHofjlFdaprlSkda80Enug+tqaCHQPT1mpUK61x2ZG8x4fqa6JRAgDzuZ+NQzg3wzh+0UoD3REnluTHnTQ9GlQHIfMi1C8kb7NkADvLvHn7o+Aol2gQmD3usdelYOolvythUj1JCG1geCR8APuayTjHEhWOX/KQB6Db51o2KzDuqvEqHxmftWTYh3tXVuclKJHlNvlFN6CHlKT+iVbnFLu0XXGwYJ2q3geFtazJOg87jbr1ihb2I0JM8vvTeMx/cNEH3kABIHxV5xb1munOcFwbXq21yj90BfZ/wAMl7NG2iCOzUVKtNm7+gJit/wGVhCjPeE29azXgElhWJfaZQ48VaVKW4UwkgHQmEqE2BJPUVpmT5up5lLhQUKVuk30wSN+cxI8IrTxS3RMPa0rBmMyheI3Q41qM7xoP8Q70lznaBbnSxw/w87+1OPvvpUeTQ0nuaSIcQoEpUFTeb1pCVc6G49YmYE7TF48+lG2nJgbEAKWgCACdv8AKZ+1I3tKzDXjCgGUtoCB5xKvmaPcQZyMK608RKQskjqNChb10/Cs2zLMu1dUvmolV55mefnSmonxtPQ+j4fN5ZdVSO4ma9+4r1kSAQDtf5b9K8BtHSkj1aaI8RhgAPGfrVUo6VcfmBNQDaa4E4pnEwKc8iyxl7CJ7UHUVKAVN06eaRvzpHfciPGnTg96UaZ2Ej/USSfp8KNinsdmX6hhWpisd83YTS32bSU6gSDud/cgah5+NZG0uACa1l4KVqkCJtvt1PrWacRJSnErCYjnG0kXo2LO5ypmH6h6XDTY1kg/5KLi59aZ8Pl6kspBMJBNxbn3zPiQkeSBQLJMuU+6Akd1JBUel7fStGxeBAaUAmYQYG52p2J5+X0CUcOoThXFFKdSuYEcxcRTFlWFCGUAC+m3qf6gVWxCf/5kiInQmOm0/rwq8HYWR/ClPxO1WSoqyzmrSV4VaEnZMeqbk/WkvskhMTf0B+QgU8BACQmNxfqdVvp9aQVuRbn4xWX6hHlMJjohSQD3bH412cYroB41wlQFeyTTfXRc7Dk85q5leFDrqUciZPoJ/L1oeG/1+VMvCWGIStyBJlKf+4j6ehoOfJsg2ShkYABg+8efIDpfao8YkNpk7mwG+9V2cSIgnv8Ar8PSquJe7xm8CZ6DnWEkE7AfFWM0MKj+E/FXdT9SfSkHDL5bRRfjHMSVpT175E+YRPpJ9aD4adzWxhWzDf2M6GG/UJ/R7mb/AHPOmxnCKfbw7aCUkJIUegTAP2pRdRqIB5qH1p24d4hbacUlwQIIComIVYkevyoM+oo0s0Vl1aU+hoyPCfsqClowk+8CZk2nV42FGuGPaBhnHDhioNvN90BVkqAH4Vbem9JeY8TNoa0MkqUecHnub7k1nnEOAUy6NVlKAUfAn8qPgk06GPVcMY4k4pJ/6P1V2youD9vjzoTj1kzWEcP+1bH4RISh0OIAgJdGqPJVlfOibXtuxgPfZwy/NKx9Fin9x5rjscuMMlUtnWf7uVgC+wuPWs/aAMgi/Q/enL2c8TYjNcY8cRoDDbRSGUJ0ol06b7k90KuTQl7hotYlxAlSGgXCeqAoAT4kkCk9RG/JHpfRtXFJ4pP/AJnuWZSEJ1L1XEAJIHdIggkpO9UMzwyUL7mrSR+ICxva1j52piViUvIhKgFRBH3FBuInEpbibyPrSG52ekSivJ9gjEEkDyqs6qpX3pCf8oqspwi4NFKzlwVsSTqt0tuN6fsFwi4cKw4yqHezBKSY1dCk7AxAg9Kz8Pysg3tv9q0zIOMmiwht/uLQkJC9MpIAgG1wYtRsag/GZjZ55or3sKtp8/sDlZdj1d1QUkbFSimPOReswzB7985BkaiAeoBifXetd4j40ZbZIaXrUbACYvzJOwrHW2STAuSYA6mYApmGKMP08sw9frc2dKORUvoffZ9hT2SlRAK7eMAD5SR6mndawABuo7D7mqOU5YlhhCCPdET48z8av4JmSVddvKm1wjEZVxrfeaR4yf16VCydTxA/Esk+SAAPvVp0y9P8I+1VOFm9QW6SBJIST4kkn5/KpKh/DpBKl8k7eJ/IVn+MZ76knSIJ3860UYlsAIBBA61n+aNkvOaUhR1neOp2pDXrxQbF2B1g8q9TibX3/XOukoHP9dK+UBtRa+ix9JVvb9GnvLMWhTKOzNkJAKdynrbxJJ8azxa4Nj6X+1T4PHrQvUhWkj5+c2ils+H3Y0Sh/ecTy87/AF/KgWMxEyCTe0Dn6/raq6uItSbiFdR/Sh2Z4/Q0VyCdEo5TqsDHoaz1gkpU0WsTM1xAceWuTBVbyG3yrsY2BVIipA3a58vWth4k0kFw6mWG9vySHEnUlR5KFGhiUh7VAKRJjeZ3FUcuwSXUqSSAQZueUDqetHsnwiAYWnULDn3UgHUf/PUUvNeVL4I3zyT3N8l7DY3BIOsQCNgQokeEG00ocS5v+0vFWwAgDoBVF13eCY1H4VCBTK6L5M29fN/lnwVeuldedGuHeD3MWCtKkoQlWkkzMwDYDex8KZ2PZ9h27urUuB1CB8BJ+Zoig2hYZPZVnTGEy7UULBWtRccCZBIMJBIk6UiLRzNO3C7jT7LrzYCgtZSoH8SQNj5zPr4Vk+OzQJbLbKS22LJAFo3Us9STA8kmreS8VOYMy2ZSbKSTZQG3kfEUCWb25JS6NjS6H+oxyeN+SoN59wOnUTh3An/huSCnwBEyP1JrPs5QUOlvUFFFiRMTzAnptTfm/tKSW1aGlBZ6qBTP1t5UhMAqubk3J8edByxxdwNPTZdXJ+3mfRbK9qiWa9Nq4oBqPqjlprc+Ndrx4TZVulSiE22qqEdo6hMTJq0YKcqYrqsr02Fyj2T9gpZCvwj7Deo+CsD2mLSYlLcrPp7vzimfDYVIZWJuEqt6GfSufZxhdLK3bAqUAD/Kn8yfhWhjxqNJHjdRqJ525y7HCCo3sOhH1oggQKgwYJvNj+rVI+qxFMigDzbFaGXl89JA81WH1o1lGQEMtoKgAkXAiSTufjS7niFEIbO6nEAf8wM/L5Uy4XJ2UjuoTPW8eZio+SAi5lzLCCsgGNpvJ5VmGNfSVKKlESomR4k9BTNn2OKUKIXqCdz+GeSUD70iIzIDcH9c/GktYnJKhjDxZ//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s-IS"/>
          </a:p>
        </p:txBody>
      </p:sp>
      <p:sp>
        <p:nvSpPr>
          <p:cNvPr id="5" name="Rectangle 4"/>
          <p:cNvSpPr/>
          <p:nvPr/>
        </p:nvSpPr>
        <p:spPr>
          <a:xfrm>
            <a:off x="612775" y="1700808"/>
            <a:ext cx="5399385" cy="5847755"/>
          </a:xfrm>
          <a:prstGeom prst="rect">
            <a:avLst/>
          </a:prstGeom>
        </p:spPr>
        <p:txBody>
          <a:bodyPr wrap="square">
            <a:spAutoFit/>
          </a:bodyPr>
          <a:lstStyle/>
          <a:p>
            <a:pPr marL="285750" indent="-285750">
              <a:lnSpc>
                <a:spcPct val="150000"/>
              </a:lnSpc>
              <a:spcAft>
                <a:spcPts val="0"/>
              </a:spcAft>
              <a:buFont typeface="Arial" panose="020B0604020202020204" pitchFamily="34" charset="0"/>
              <a:buChar char="•"/>
            </a:pPr>
            <a:r>
              <a:rPr lang="en-GB" sz="2000" dirty="0" smtClean="0">
                <a:ea typeface="Times New Roman" panose="02020603050405020304" pitchFamily="18" charset="0"/>
              </a:rPr>
              <a:t>Expect the unexpected</a:t>
            </a:r>
          </a:p>
          <a:p>
            <a:pPr marL="285750" indent="-285750">
              <a:lnSpc>
                <a:spcPct val="150000"/>
              </a:lnSpc>
              <a:spcAft>
                <a:spcPts val="0"/>
              </a:spcAft>
              <a:buFont typeface="Arial" panose="020B0604020202020204" pitchFamily="34" charset="0"/>
              <a:buChar char="•"/>
            </a:pPr>
            <a:r>
              <a:rPr lang="en-GB" sz="2000" dirty="0" smtClean="0">
                <a:ea typeface="Times New Roman" panose="02020603050405020304" pitchFamily="18" charset="0"/>
              </a:rPr>
              <a:t>All involved being the Ministry, Municipality, Red Cross Staff or volunteers must work together</a:t>
            </a:r>
          </a:p>
          <a:p>
            <a:pPr marL="285750" indent="-285750">
              <a:lnSpc>
                <a:spcPct val="150000"/>
              </a:lnSpc>
              <a:spcAft>
                <a:spcPts val="0"/>
              </a:spcAft>
              <a:buFont typeface="Arial" panose="020B0604020202020204" pitchFamily="34" charset="0"/>
              <a:buChar char="•"/>
            </a:pPr>
            <a:r>
              <a:rPr lang="en-GB" sz="2000" dirty="0" smtClean="0">
                <a:ea typeface="Times New Roman" panose="02020603050405020304" pitchFamily="18" charset="0"/>
              </a:rPr>
              <a:t>Take care of your volunteers they need support to be able to support</a:t>
            </a:r>
          </a:p>
          <a:p>
            <a:pPr marL="285750" indent="-285750">
              <a:lnSpc>
                <a:spcPct val="150000"/>
              </a:lnSpc>
              <a:spcAft>
                <a:spcPts val="0"/>
              </a:spcAft>
              <a:buFont typeface="Arial" panose="020B0604020202020204" pitchFamily="34" charset="0"/>
              <a:buChar char="•"/>
            </a:pPr>
            <a:r>
              <a:rPr lang="en-GB" sz="2000" dirty="0" smtClean="0">
                <a:ea typeface="Times New Roman" panose="02020603050405020304" pitchFamily="18" charset="0"/>
              </a:rPr>
              <a:t>Prepare for misunderstandings</a:t>
            </a:r>
          </a:p>
          <a:p>
            <a:pPr marL="285750" indent="-285750">
              <a:lnSpc>
                <a:spcPct val="150000"/>
              </a:lnSpc>
              <a:spcAft>
                <a:spcPts val="0"/>
              </a:spcAft>
              <a:buFont typeface="Arial" panose="020B0604020202020204" pitchFamily="34" charset="0"/>
              <a:buChar char="•"/>
            </a:pPr>
            <a:r>
              <a:rPr lang="en-GB" sz="2000" dirty="0" smtClean="0">
                <a:ea typeface="Times New Roman" panose="02020603050405020304" pitchFamily="18" charset="0"/>
              </a:rPr>
              <a:t>Be humble and accept you will make mistakes and have the courage to correct them</a:t>
            </a:r>
          </a:p>
          <a:p>
            <a:pPr marL="285750" indent="-285750">
              <a:lnSpc>
                <a:spcPct val="150000"/>
              </a:lnSpc>
              <a:spcAft>
                <a:spcPts val="0"/>
              </a:spcAft>
              <a:buFont typeface="Arial" panose="020B0604020202020204" pitchFamily="34" charset="0"/>
              <a:buChar char="•"/>
            </a:pPr>
            <a:endParaRPr lang="en-GB" sz="2000" dirty="0" smtClean="0">
              <a:ea typeface="Times New Roman" panose="02020603050405020304" pitchFamily="18" charset="0"/>
            </a:endParaRPr>
          </a:p>
          <a:p>
            <a:pPr marL="285750" indent="-285750">
              <a:lnSpc>
                <a:spcPct val="150000"/>
              </a:lnSpc>
              <a:spcAft>
                <a:spcPts val="0"/>
              </a:spcAft>
              <a:buFont typeface="Arial" panose="020B0604020202020204" pitchFamily="34" charset="0"/>
              <a:buChar char="•"/>
            </a:pPr>
            <a:endParaRPr lang="en-GB" sz="2000" dirty="0" smtClean="0">
              <a:ea typeface="Times New Roman" panose="02020603050405020304" pitchFamily="18" charset="0"/>
            </a:endParaRPr>
          </a:p>
          <a:p>
            <a:pPr marL="285750" indent="-285750">
              <a:lnSpc>
                <a:spcPct val="150000"/>
              </a:lnSpc>
              <a:spcAft>
                <a:spcPts val="0"/>
              </a:spcAft>
              <a:buFont typeface="Arial" panose="020B0604020202020204" pitchFamily="34" charset="0"/>
              <a:buChar char="•"/>
            </a:pPr>
            <a:endParaRPr lang="en-GB" sz="2000" dirty="0" smtClean="0">
              <a:effectLst/>
              <a:ea typeface="Times New Roman" panose="02020603050405020304" pitchFamily="18" charset="0"/>
            </a:endParaRPr>
          </a:p>
          <a:p>
            <a:pPr>
              <a:spcAft>
                <a:spcPts val="0"/>
              </a:spcAft>
            </a:pPr>
            <a:endParaRPr lang="en-GB" sz="1400" dirty="0">
              <a:effectLst/>
              <a:ea typeface="Times New Roman" panose="02020603050405020304" pitchFamily="18"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940152" y="2492896"/>
            <a:ext cx="3088142" cy="3140968"/>
          </a:xfrm>
          <a:prstGeom prst="rect">
            <a:avLst/>
          </a:prstGeom>
        </p:spPr>
      </p:pic>
    </p:spTree>
    <p:extLst>
      <p:ext uri="{BB962C8B-B14F-4D97-AF65-F5344CB8AC3E}">
        <p14:creationId xmlns:p14="http://schemas.microsoft.com/office/powerpoint/2010/main" xmlns="" val="30429642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764704"/>
            <a:ext cx="7772400" cy="936104"/>
          </a:xfrm>
        </p:spPr>
        <p:txBody>
          <a:bodyPr>
            <a:normAutofit fontScale="90000"/>
          </a:bodyPr>
          <a:lstStyle/>
          <a:p>
            <a:pPr algn="l"/>
            <a:r>
              <a:rPr lang="en-GB" sz="3600" b="1" dirty="0" smtClean="0">
                <a:solidFill>
                  <a:schemeClr val="bg1">
                    <a:lumMod val="50000"/>
                  </a:schemeClr>
                </a:solidFill>
              </a:rPr>
              <a:t> </a:t>
            </a:r>
            <a:r>
              <a:rPr lang="en-GB" sz="3600" b="1" dirty="0">
                <a:solidFill>
                  <a:schemeClr val="bg1">
                    <a:lumMod val="50000"/>
                  </a:schemeClr>
                </a:solidFill>
              </a:rPr>
              <a:t>A</a:t>
            </a:r>
            <a:r>
              <a:rPr lang="en-GB" sz="3600" b="1" dirty="0" smtClean="0">
                <a:solidFill>
                  <a:schemeClr val="bg1">
                    <a:lumMod val="50000"/>
                  </a:schemeClr>
                </a:solidFill>
              </a:rPr>
              <a:t>sylum seekers in Iceland 2009 - 2015</a:t>
            </a:r>
            <a:r>
              <a:rPr lang="is-IS" sz="3600" b="1" dirty="0" smtClean="0">
                <a:solidFill>
                  <a:schemeClr val="bg1">
                    <a:lumMod val="50000"/>
                  </a:schemeClr>
                </a:solidFill>
              </a:rPr>
              <a:t/>
            </a:r>
            <a:br>
              <a:rPr lang="is-IS" sz="3600" b="1" dirty="0" smtClean="0">
                <a:solidFill>
                  <a:schemeClr val="bg1">
                    <a:lumMod val="50000"/>
                  </a:schemeClr>
                </a:solidFill>
              </a:rPr>
            </a:br>
            <a:endParaRPr lang="is-IS" sz="3600" b="1" dirty="0">
              <a:solidFill>
                <a:schemeClr val="bg1">
                  <a:lumMod val="50000"/>
                </a:schemeClr>
              </a:solidFill>
            </a:endParaRPr>
          </a:p>
        </p:txBody>
      </p:sp>
      <p:pic>
        <p:nvPicPr>
          <p:cNvPr id="4" name="Picture 3" descr="Raudikrossinn_fanamerki.jpg"/>
          <p:cNvPicPr>
            <a:picLocks noChangeAspect="1"/>
          </p:cNvPicPr>
          <p:nvPr/>
        </p:nvPicPr>
        <p:blipFill>
          <a:blip r:embed="rId3" cstate="print"/>
          <a:stretch>
            <a:fillRect/>
          </a:stretch>
        </p:blipFill>
        <p:spPr>
          <a:xfrm>
            <a:off x="7884368" y="260648"/>
            <a:ext cx="836712" cy="836712"/>
          </a:xfrm>
          <a:prstGeom prst="rect">
            <a:avLst/>
          </a:prstGeom>
        </p:spPr>
      </p:pic>
      <p:sp>
        <p:nvSpPr>
          <p:cNvPr id="6" name="Minus 5"/>
          <p:cNvSpPr/>
          <p:nvPr/>
        </p:nvSpPr>
        <p:spPr>
          <a:xfrm flipV="1">
            <a:off x="1475656" y="1268760"/>
            <a:ext cx="8568952" cy="72008"/>
          </a:xfrm>
          <a:prstGeom prst="mathMinus">
            <a:avLst/>
          </a:prstGeom>
          <a:solidFill>
            <a:srgbClr val="000000">
              <a:alpha val="60000"/>
            </a:srgbClr>
          </a:solidFill>
          <a:ln>
            <a:solidFill>
              <a:srgbClr val="00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3" name="AutoShape 2" descr="data:image/jpeg;base64,/9j/4AAQSkZJRgABAQAAAQABAAD/2wCEAAkGBhQSERUUExQWFRQWGB8aGRgYFxYaHBsaFxgXHxcYGBgaHiYfHBojGhoYHy8gIycpLCwtFx8xNTAqNSYrLCkBCQoKDgwOGg8PGiwkHyQsKioqLCosKiksLCwsLiwpLSwpKiwpLCwsLC4sLCwpLCwpKSwpLCksLCwsLCksLCwsLP/AABEIAKAA8AMBIgACEQEDEQH/xAAcAAACAwEBAQEAAAAAAAAAAAAFBgMEBwIBAAj/xABFEAABAwIEAwUGAwUFBwUBAAABAgMRACEEBRIxBkFREyJhcYEHMpGhscFC4fAUI1Ji0TNDRHKCFVNjkrLC8RY0g5OiJP/EABoBAAIDAQEAAAAAAAAAAAAAAAMEAQIFAAb/xAAqEQACAgEEAQQBAwUAAAAAAAAAAQIRAwQSITEiBRNBUWEycZEUFaHB8P/aAAwDAQACEQMRAD8AnyvAoGNd7ontlXjkUpP3o/wk2OwSOgT/ANCaz/DcXtf7QDuooaLgUSpJFtCQZieYrQ+H8bhEpKWcShcmf7RM2EWBg7AcqSyuopV9Box5/kCYLBuOIdeClLdQ6sDUZBSFqBbA5CAIHWiGHxAWkKGx+R5g+INqMNIw7GvTCNRKl7mTNz8elL2bOow7qHAf3OIuegVAOsDoQb/GpW5drhl4yS4TLikTS3xIw8rSpt5xoAwsJjad/SmBnFJX7qgfIj6b19iGQoVfoK+UB8L7OUugFzEvOgibrMH0qXh3g/DJxjqCiEsqRBKlCdTa1d+8RIFFMhxpZX2Sz3FHuE8lH8PlRfLMIyHnnliVKWIk2GgaZjrvQIxnJtNlWkukGnswSgjuqUCJlICo9Jn1FUc9y9nHsLaCwVbpIspCh7qoN036ivcTjUK5+V9vLpVbLsdrx2kpHcYUQobkKW1uOo08qvPAox3J8opK0+S37PuIlYhgtvf+4YOhzxgkBXrB+FNYFLrObht1TekAajcC5JE39Z+NEcDnCXAdJEpMEdCRMEHnTkLlFMWlwwiRXKiJqPt6q4vE6QFGwBv5eFX2spuIMyx6A4lJEr5eAlM7+B2EmKJBcgEdBHrSvn2YIK2lC5JgklSRB2J+fj5Wo3lmPQ6lJbVrTAuDOwvJ8yaqu6LBGo31iCNWm2/Txr5/FJSO8Ym3rUGNdSEgEAlXdSDzO8T0tPpUnWIfEvG/ZknDr1BKpXa4vcQZtsDOxBsdqQsbxI3iAvtEqbUptXukaVqA7sgkWnrJ5zTvxlgsXiFQ33WgFalEFtFiqNZ3VcmAN48azrNuH3W0KUQVNoIlR1DUFahKUkBUAyfAjxFL5N1l41Rbw+ROpSgtrS4pCCo6TslHdV4qm+0yCKfOGs3WypAcSChVgUCR7vdPVBsLbXnlSBlDjGqC4pAVbunvAKEEybETMjY0cxEsoCG1JcMBRV2gMpOmyhIggyYkkUFOuUWfJrGVudwT+IySDBJvvYT/AEFEkmZ86y3JM+WEDUqNUk3kiJsAd4IJg1omQkFkG9ySZmZ2i/TamcWRSKSVEWY/2iR/MPkk1ITVfGKl4DoT8kgfepVGmV0DPiquFqsT4fQV4VeI+IrhxVjBHx6kf1qSp1Ua6kKf1BqNSD4/BX9K44/P2crAedSWWylLikj92R7qjAlB8qiyfLmn3gkJKCO9IUTZJ2gj70bx5Hb4gEmzx2E7wfvUOUOBOKCibdnGx3vyFZNuuB/aqTGbN81R2pbcViVK0glLZSECZ6x60zZ3w807hezUCUoSNNzKYiII5xFKSEYd3GKLmgjs0wVGIIm14vTy/jELYWErSrufhUk8h0JqZ7tsW2ykUraFHNOCsOzPZqfRF/3Y1j1HWL1RRluKSlakYruo0z2iT+LVHu6o907gU9qydtXec7wgyCe76p25m5q3ly8M0iU9i1qMEyhOognnaRe1E09TTTuyuRuPJnbT2LI77bbrcwVoIITtfumbTNwKYMTi3EsBSGtSoukriP10qpi+MMNhk4oKUFqLyyEogyCEwZ2A9TQhOdreYaPeQtxEi5EEkxPpFWipJuw0JxaJTnL6W+0cw/4o0pN78/KnXgtoOJ/aNKkqKezhX8MpURHmN6zzF459sFu2lMd8gzPXUd/hV/hT2sNNuFl+zY2cSn8VpKhPu7iwPKuyqTjwXyOKXY4Zi9++X/m+woZk7gaxQ7aQCqUqBsZ1WUDzEmg2bYztMQ45hsYFBfe06NQFtt9QECdq7zL9rbaSXm2ltqjStKtNzdJv1HhXY5baTBNxkjXsFiQ4NSbjl864xIQs6FCQefKRyMHekHhnHl5aUKdc7QQYCyEqSPAc45c96Y1PH9odSqwiUXvqGknn1G8c6bFaoVM7LrixhzLbbQVAUAFKn3ZOwTeQNz1tFWeFG1oZ1BSQ7MFuUgEAciD3VdLdAZ5R8XcQAOBKwnWLWBkk+BvYUnYl7tHNLVlbxMG2wttPyHnSrdTGFj3xNdwubFadzEwQQJSeip/X1q+p5W5UfgPrFZjwzjC6+pSVrDoTC0qUoiEkWKJuJ2Ig3q7g8yw2KcUTjX0HVBYLxRpUJskKAKkmNt/oDRdiM4SjKrCPEXF5YxBQVqDRR74QhyHQUnY/h0E26ikJ/NGFYZ9tanVvkK0KOkJ3594wIklMbqO9qN4/h9OICyHEwg6u0IPaQkp7pO2yiL9D0pNxLzSFLSpHOAQRIiJ2J1WtPrahylJB4o9azJOkIUdKIISQ2hSkgqJ96UyYi/pXwy0aF6SpStQCYgCJvrTJgVWexoWAJVKduYA5CNhuTb+KpHWiAYUUixKRqvbfrzNKSsKqGzDZO+nD6gzCA4e93QFEmLajJSCAIJ5mtU4dxc4ZtS1yoi5JA9OVhWO5Hxg6lpTWshEQJEiJiL7TvabppvQcHjWUNuNjtYhJTfbkowJB6Gr4JJTJyJ7R+dWzYqLXUFRR6mT5VEcfhh/eMD/W0PvSBieE0ulDbiQUMo0N2/DJP1JvXyfZ/hx/dj4U/YuPauI8In/E4cf/ADNf1qFfF+CH+LY/+1H2NJo4EY/3afhXQ4KYH4E/CptkDWvjnAj/ABbP/N/SoF+0LLx/im//ANH/ALaXRwgyPwD4V9/6Wa/gHwrrZ1GXdsoKUV67nvG8k2uT6CiORYB11wLbaUtASZITaZHPafCnjL+Gi53sUoQf7pB7scgtX4o6CBTM0EoSEoASkWAAAA9BS22xjcIJylYcGpp1IOoGOgkhQ8PD+lWk4AJP9mbzGpItzF4n5703vKqHHvltlakxqSkkTsTyEeJtVXB9WWg05fuAeOsixGKaShl4JG5bVCdXRWre3TaszzzhnE4RAW8UFMxqSoEAnkREiaZneOHFKKghIUrc3J+fKgHEmYLdaOtRI/PlQ8WZR8UbuT0ZLFLJJ8pWKr75I08unWZpgw/FnaNJaeJSpACUOgTYCAlY3tyUKVtU10kWp5pPs81FuI1/7S7Mann+0SbpSlWoq/oPE0tZnjy68p0gJK1EwNh0HwqLRUqsAvsi7oPZgxq5T0moSomU9xLh8WU3Eg9RTXkPFuKfUnDrWXUGICxOkJmVBViITNrztak7Dqm1r018BMPLecThezU5A7i7d0TqUHJERzHRU8ql06sqjQcDgNakoIBRsYlKvMKF58qLLyIpSrRisSgpMEFzXYiQQlWoxE2Mc6gy9oofBKmwgE3LiJ2t+KjKyg9pdB7T/iJ/mtHL3vHapo5sQs/yjEKxRCl6u0QVIcKQgnTpBBSPdO9RYHJH2W1LShGvWAZUDYzPemN4tNGuKMxZ7VLOlYeDZgggpAN9JNpMAkQOd6AlhvSD2oNr94ar3I2n1paSW41MKexNoM8K4JSMa84qJKEJJG2pckx1gJT8RRvP04ZDiS6xrJ7wWAkkEdZgk86CcO8YslScM006p5sK1DQmSREqEqEgR57UUzbFpdspp9CtpLewM6rJm9xRUuBDI7kyk5gsOtnT2ym1L741DkVERcbG0jwFLy8pQvuEpPfF0jfUbnlaizOHC0I1LDZDYEqS4LgpO5EAmT86A/tul1xWsQlwKUrke/GoWuI5eNAywbaohNBjMfZ6XFnsyhIAFgNMmJmwIHMG196XM3YXhytp/vQklG8dAZBFx5Uy4zi1K/7JQ7MjvFSiCFqBmI5RPlFA+KcX2qhOmIPjv1/812VKK6IjyfcL5UtSVLShDqBCVJKgVd640bGfI7itRyPImWUdqhKkd3TCgoK3k6rnUdr+d6S/Z812eIaSFG5Ft/wnkfLetQzJrU2pIMSIkVOJKS3UTKXwDlHv/wCkfMqqauFphw+AA+Q/OpImj2Uo5Ka5IruvDViCJQqMpqc1GquIB6Xa9DxoJh+J8Or+9Rc2v+VWVZyyD/at/wDOn+tCCuLXaLOYZilpJW4YQBJN7XA2HnS7xHxSkYRTqFWKP3cTdSiUJM7WhSvVPSmPKsSziXOzDgUIOrSoSBG88qQPa8G2C0y17ple+42E8t5v4USCKSfwWMFw6w8206O1SHEgwCkiSO9BIneaMZnwWyrCOIaSe0gHUSSbb+G14HSkrh7i11jCtgoQtGpWgkkKEG4J8ztvcUQXx1iXh2bYDeq3ckqM8pP2qjlhj8cm9i/rMyi3Lx/L4ozV1spWpJ3SSD5gwa6aNWM8a04h1IMwsietUm1Xq6fBh5UlJpFiizPEATh1MFpBSoGTKgZ5KmYkbC3OhANRu1YGchXztRXhziJzCEqbiTYyJ7t5T6zQbVt5162TPr9K6yT9AtYJ95ttbbCilQC0qCW4KVAEX1faqGIz1LRKQCtQsYKQAfAmZIPgaE8Ke0J1GVLw6AVvo1NtJSCVlKwSCAAT3ZUPhQHDZogSFnQRulQIIJ3BTuKrlyySpGp6Xo9Pnk/efXxdFvMc6IxPbOQlChoVpEwnbUflMAC1XMbgcI2kunENEbwlaVE+AQDM+lBsVmjJBBVqHgkn6ir/AAJ7PEZgta0OBCG7EFJJkxB3AjfnyNLxuX6jS1uPFja9qS29fLr8gnKHnP2lWLTZRsmQbJgDkRyEUyjiV4HvOqSb95JIvyKgZBEx42p1T7JkBOkPq1dezGn4TPzpC4syZeDfDbmm41JINiJiRPQzUNzXLD4Yen5ouC7r8ph3CZhjkISQ6FJMhEBBAgwEkkbgWIPzoZxfhFKCylAkxBiBYkqJ2AtHSh/A/ESEOhp8qW28koICgNLzZgLuYgtlJJ6gdDRXOs/GHebsVoSSEStIKypMWVyiSJtJFN7U0eTmnGTX0C8GhlGGRqJUVLTOkhUnmmJgbkGquNb/AH69B7uhZ2A70qATba1E1YptY1JZKQVEFOtC7gApKSBYXNqG5lgwtJUlkpcPdkqB5wkGN5FyarONsrHgduCmHi+0VGW0FeiwjZQJn151oLzwNqzLgl1vDvJcd/dkoVqJUSNao90XG808tZ4ytKi24lZT0N5UYSLjmefK9cqiTFNukTYrDOkOqaRqUPcBMAkCBc8ppPXwhmi9S1Khe4h8p9AhPd6Vo4zhhMJLqJFtxyrpjStWtK9QvsQdwKHKCl8j2LLkwJ+K5+WhS4exzxQUYlKkvIMGRGociOvpRYqo5mARoUVxpSCSegSJJHpSyxiQpAVyKQfQgGiJUhXJLe3KqssE1wa8DwIkEHnY/CocRi0oBJ5An4CpBn5vazDnqVE87fIU8YTJ0LQldwFCYIApf4cyZAWpS1WSoaAFD3huSmnIYvoRUKIWeRy7KH+2zgHAG06u0G5O1yOQn4UpcUZ4rGP61jSQkJAk2ievjPxplzxjUplwwoBYSR8x9YpKzlMOuBKAkBah47mui2CZY4dWv9pabELSt1AKDcKlQBkeAJuK1XjVLOXYda8O2hDyiEJUBcTMxPQSbUtezbhrs2xjioBySGhyAFio9STIHlNG+LME7jmlJWpKEp7yYvKgDvPL+tKyzwU6GY5JKDjZjWubnma9b3rhO1eoN6aFy0K5XXGqvCamyKIztV7I8B2+IZZBguuJRMTGtQExzsdqodauZS4pLgKLLkaVXlJvceNt+VVbpBIR3SSP03luGy3KkBpDjbavxKUoFxZ/mVv6WA6UV04LGQooYfMW1oQsx4ahNfm7DcOuLIU5qOq5JMm/nc0Sy7BYrDqK2FKAT3onePDlQ/cZoQ0uJ+NtP7LXFftDU805hWsKxh2SoSEJAUQkyJIEcugohwdxiMuwqlBJK3ItvtJkDYe9Ek+lZ9jWHH8S5oQpRJKyEpJtYqMDkJNO+BaS32TSxKloVIPjHd8wBUZJviiuGo5JxaTXX+Qux7a8SFalIBR5pPygfWpuKOKsvx5ZexaV9kGyJQTqSvVaI3Ebg0KPDbZtoOqfdgzy8YjxoTmGFjXh2klWoaNETqXAKYG8yflVdzVDE3Cm9quvjgW8oKXELaFnB+9aV/M2lWpJ/wAyZPmgdTTItKHmcOglUIRc6Qbk7kQRz6U78G+wcNhDuLeV2kEltuIBUkiCszJAJ2G/M0ZxHsgbbZCcM6sqTsHCkz4SkCDTBjszfDYNLSNCFEAqKyYAuQkWAiBCakdWqI1TcHY8vWrOMwC2llC0lKkm4NQQKkqdduTvHoPzotlWFWth0oUUq7RsWAvOuQZ23mfAUIEU38KPNow6wsgKW53R1KEA/wBarPlMvik4zUkzNs4wKu2UkPKUQf4yT9aiwWe4vCq1IdWYOxJPz3+daJmGFw6nFOKsQLqI2J2BtSq5w0l06tXObGlk0arnNO7GfC+1c4nBOtOWcKI1bbmDq6giRPxpjyjHpGHaKjEtpufKPtWes8LBSkJbQDB7xtsf0DTviOHmy2gFOpSEBAIOm0bwLbyfImiQbYrqZwcUlGnfNHOeY1DF0iQs3G45zpBFj5fxeFJeNzk65SbBUhJuB4kK8AAZqzxIHEBKO8pKYgwIvy53sL9CByusrx+kXAPQ8xMxI2PrQcrk3wJUDcJlsdaNYVGnmfjVprLBzNWhgExzPrTxBJghqZXqEwoEeYFj8aSeI8EE4lyVElStQ2M6rgAedqbXMKOU1XwORJOLZcVcNkqIPPSJR8FQfIUNtxTbOGzAYb9nw7TP+7SAf825+ZNR4pwExMJF1k7C3L0rp7E6lCL94k+JH514nCJV3AJ1XWTzB3+O1Ybnb3MMYqhBUQkc7Cto9lfsxwj7TjmJb7UghIkqAmJJER1FIOK4b/Zn1zMIVKB1SZ0nxABj0pwyXjTEYJlKBKUm/d0mTb+K961XlTaoe0+CE8Uk2lJ9X1Qx8Vew/B9kf2XtGniO5Kipsq5JVIJAO0g2msIzDCrZcW04kocQSlSTuCOX51sTntkeautClgdUoHzBkVnXGucIxuLcxSBAc090xbSkAg/CmIzUkLZtNLH8p/sxXBpo4GwAW8SeST8/uaXnkixFNmS4RxhLaykjUtGowe6kkxPiR8AKHl4iCwq5IesmxAeZSEgKLfdWJIII2MJHMVxm+K7JkpICVKGlKQSTe3MA0AyjLlDErIKhrJ2JHlt4VbzvLSkpNyrqb3gxQb8TQUrC/CuFb0vuAlC1pDXaJBJShSlFRkbGAL1nzyVKWgIWpUKBFjNjf1/rTDlrqi2WgqCru90jYcj0O/e8ZohlfDBS7KwCE7EE3J3Ph4Gui3Kl9A5JR5L+Ddf0gKMpI97SNUedU/Z7hox5cfOltLilpUqY1J2A+IphGKJJaFgEzMgmf4evjPnUKMlUls6TPeKoO8n9RV5pxVhsKhkntm6Rpas8w6wQl5syIuoD61PgWkpHdMz0Mj5Vgi+LYWUlpcp3uJ+BFXsDxYmf3bim19CdJ+Isa5Z2lyhj+14MnGLKr/KGH2mpjGSSLtpIEXsVD6ik9w/rnV3O8zcfWFOd5emJi5AmJ+Mctr1Fg8tUpQkb3ieQuSfDrV/djRj6jDLDkcJdorspBUAQb/H9RNWeIOKUMtFphASkHVzJB/iKuR8qYzwQp9QW0oNNqEwSSRIumOcHY1k+YoCcSQ4SsJVDkHeFwpKelp+Ip3ZFRvtiW5tmi4LGodwjTrndU4mdUGNyItttVJ59Ew2SvqokwAN6M5HmGXu4YNoxLSNBUNLhCCBqOmAqJERtSjxtxCwiWMOsLP4lpukeAI3NIbXZpe54lPJuPn2MQtQAcaJu3ACgkWlCt5tMbGtHYzBvFNl1pwlLidMfwkDYj8JEmR5Vi2TolxSvnTDgUKS5CVFIWRMKIEzY2Ii+5p1YvC0Z0snlyGc9wyQVAKtOwkHbrtGx3pPxShYdImNxc1Nn7qwsocCkrFjqWpURvc0JWVXM/nSVch0x5Q90n5mu+38B8qrdoOYnzP2FddoOXypmyhP29ROtlRSQQlSVSPI2I9Qa81Hw9TXaXRI6+VQ+VTJQawDSklSVDvBV/h9KjOLOpRSSABJI3j8KU/zK+V6tvO9oorSQdSftH9K6wWUXBVOhJ1eK1dT4CLV5/JHbJxCvgU+LMIrUF94qCQNM9d79LH4UxsY5t3DtCApIABUATEbggeNr7VOOHf2ltSnCQtUkERZKgAEweURSK7iHcvfU0lQUlSZKVCxknl6U5ppqXAzhydRL3EDTZbdcmPwgX8ouPlSi6hKUgbT9qIZzj3HgAqEpmYFgKHrA0EmbeFr7U7HnlF9VFwltfdBHgnCIcx2ES57hdSVbfhOqD6pj1NbxxzkSnSh5povCAlSAQCdM6SJtF+XSvz7wu8E4zDkWIdR81AH5E1+nsmxR7IiUg3CSTz5WFyJozgpqmIwk4O0LfD3By1Nhbg0OEmUkWubRHICPhVjOeDH3AQ2W4VvIMjyJFqZTmxLbekJC1nSZlSUkBWraCRKYG0yKr55nKmAHQpJbCe8Lb+BPKOm3S8intRSoL707E7h32ZLbc1vlKUI90JuSIN55WNFuMmW0BC0JCL6DA8LG3MQRRjMc8AQqN4t/qUAPkaWOPcySnDICveWdQ9Dc/MfGr7I44thMcJ58igvkBYF9KXVEqgQn3j/n3k+NePcVj9qShJBbLagD1XIIv0gEUo4nGE1UU+U94T3dqTlmclR6ePo8YRb3W6GZ5La1LWtGidrX5wfKgbGCZSe0URIPP9bVN/62JQEKaBjn+V/lQXE5mt1UqI8ANh0qN3Ajj0kpSqS4HNtkAd0b7ETHpRnK1oGGfI/tNJBHQFNo87UjZZmxSAk3A8TMdPKr2HxcuLgwQEkeNiFW58qtpYee6XNdGTrtLkwPy+fk0zhvMQRomDpCo8CL/P61hWaAdu94ur/61VqWV4vSpDnWEny0k1kmIf1OLPVRPxJNabMuuSBeEO/W9657DrUyl/r9cqLcNNp1l5QCuzI0JIspwglJP8qANRH+Uc6qlZLdDPlHszdGCLyrOkaktwZINyFc5iYTFCzkTgP7wJbP/EW22fgpQPyo2xnDbqFKxWKfCpI0pdUlOnkQlEWvt4UqHL+0XDffkmCB70cyT5imIuuALVhriTLe3CHCUKcKNwZ1abE9CdpI5nxsou4MbXmLGbeVaC3ly0YJCjAW2SLfwrlJHTmfhQFrCpB7oF9+fw6RWRq8myfAWKdHofjlFdaprlSkda80Enug+tqaCHQPT1mpUK61x2ZG8x4fqa6JRAgDzuZ+NQzg3wzh+0UoD3REnluTHnTQ9GlQHIfMi1C8kb7NkADvLvHn7o+Aol2gQmD3usdelYOolvythUj1JCG1geCR8APuayTjHEhWOX/KQB6Db51o2KzDuqvEqHxmftWTYh3tXVuclKJHlNvlFN6CHlKT+iVbnFLu0XXGwYJ2q3geFtazJOg87jbr1ihb2I0JM8vvTeMx/cNEH3kABIHxV5xb1munOcFwbXq21yj90BfZ/wAMl7NG2iCOzUVKtNm7+gJit/wGVhCjPeE29azXgElhWJfaZQ48VaVKW4UwkgHQmEqE2BJPUVpmT5up5lLhQUKVuk30wSN+cxI8IrTxS3RMPa0rBmMyheI3Q41qM7xoP8Q70lznaBbnSxw/w87+1OPvvpUeTQ0nuaSIcQoEpUFTeb1pCVc6G49YmYE7TF48+lG2nJgbEAKWgCACdv8AKZ+1I3tKzDXjCgGUtoCB5xKvmaPcQZyMK608RKQskjqNChb10/Cs2zLMu1dUvmolV55mefnSmonxtPQ+j4fN5ZdVSO4ma9+4r1kSAQDtf5b9K8BtHSkj1aaI8RhgAPGfrVUo6VcfmBNQDaa4E4pnEwKc8iyxl7CJ7UHUVKAVN06eaRvzpHfciPGnTg96UaZ2Ej/USSfp8KNinsdmX6hhWpisd83YTS32bSU6gSDud/cgah5+NZG0uACa1l4KVqkCJtvt1PrWacRJSnErCYjnG0kXo2LO5ypmH6h6XDTY1kg/5KLi59aZ8Pl6kspBMJBNxbn3zPiQkeSBQLJMuU+6Akd1JBUel7fStGxeBAaUAmYQYG52p2J5+X0CUcOoThXFFKdSuYEcxcRTFlWFCGUAC+m3qf6gVWxCf/5kiInQmOm0/rwq8HYWR/ClPxO1WSoqyzmrSV4VaEnZMeqbk/WkvskhMTf0B+QgU8BACQmNxfqdVvp9aQVuRbn4xWX6hHlMJjohSQD3bH412cYroB41wlQFeyTTfXRc7Dk85q5leFDrqUciZPoJ/L1oeG/1+VMvCWGIStyBJlKf+4j6ehoOfJsg2ShkYABg+8efIDpfao8YkNpk7mwG+9V2cSIgnv8Ar8PSquJe7xm8CZ6DnWEkE7AfFWM0MKj+E/FXdT9SfSkHDL5bRRfjHMSVpT175E+YRPpJ9aD4adzWxhWzDf2M6GG/UJ/R7mb/AHPOmxnCKfbw7aCUkJIUegTAP2pRdRqIB5qH1p24d4hbacUlwQIIComIVYkevyoM+oo0s0Vl1aU+hoyPCfsqClowk+8CZk2nV42FGuGPaBhnHDhioNvN90BVkqAH4Vbem9JeY8TNoa0MkqUecHnub7k1nnEOAUy6NVlKAUfAn8qPgk06GPVcMY4k4pJ/6P1V2youD9vjzoTj1kzWEcP+1bH4RISh0OIAgJdGqPJVlfOibXtuxgPfZwy/NKx9Fin9x5rjscuMMlUtnWf7uVgC+wuPWs/aAMgi/Q/enL2c8TYjNcY8cRoDDbRSGUJ0ol06b7k90KuTQl7hotYlxAlSGgXCeqAoAT4kkCk9RG/JHpfRtXFJ4pP/AJnuWZSEJ1L1XEAJIHdIggkpO9UMzwyUL7mrSR+ICxva1j52piViUvIhKgFRBH3FBuInEpbibyPrSG52ekSivJ9gjEEkDyqs6qpX3pCf8oqspwi4NFKzlwVsSTqt0tuN6fsFwi4cKw4yqHezBKSY1dCk7AxAg9Kz8Pysg3tv9q0zIOMmiwht/uLQkJC9MpIAgG1wYtRsag/GZjZ55or3sKtp8/sDlZdj1d1QUkbFSimPOReswzB7985BkaiAeoBifXetd4j40ZbZIaXrUbACYvzJOwrHW2STAuSYA6mYApmGKMP08sw9frc2dKORUvoffZ9hT2SlRAK7eMAD5SR6mndawABuo7D7mqOU5YlhhCCPdET48z8av4JmSVddvKm1wjEZVxrfeaR4yf16VCydTxA/Esk+SAAPvVp0y9P8I+1VOFm9QW6SBJIST4kkn5/KpKh/DpBKl8k7eJ/IVn+MZ76knSIJ3860UYlsAIBBA61n+aNkvOaUhR1neOp2pDXrxQbF2B1g8q9TibX3/XOukoHP9dK+UBtRa+ix9JVvb9GnvLMWhTKOzNkJAKdynrbxJJ8azxa4Nj6X+1T4PHrQvUhWkj5+c2ils+H3Y0Sh/ecTy87/AF/KgWMxEyCTe0Dn6/raq6uItSbiFdR/Sh2Z4/Q0VyCdEo5TqsDHoaz1gkpU0WsTM1xAceWuTBVbyG3yrsY2BVIipA3a58vWth4k0kFw6mWG9vySHEnUlR5KFGhiUh7VAKRJjeZ3FUcuwSXUqSSAQZueUDqetHsnwiAYWnULDn3UgHUf/PUUvNeVL4I3zyT3N8l7DY3BIOsQCNgQokeEG00ocS5v+0vFWwAgDoBVF13eCY1H4VCBTK6L5M29fN/lnwVeuldedGuHeD3MWCtKkoQlWkkzMwDYDex8KZ2PZ9h27urUuB1CB8BJ+Zoig2hYZPZVnTGEy7UULBWtRccCZBIMJBIk6UiLRzNO3C7jT7LrzYCgtZSoH8SQNj5zPr4Vk+OzQJbLbKS22LJAFo3Us9STA8kmreS8VOYMy2ZSbKSTZQG3kfEUCWb25JS6NjS6H+oxyeN+SoN59wOnUTh3An/huSCnwBEyP1JrPs5QUOlvUFFFiRMTzAnptTfm/tKSW1aGlBZ6qBTP1t5UhMAqubk3J8edByxxdwNPTZdXJ+3mfRbK9qiWa9Nq4oBqPqjlprc+Ndrx4TZVulSiE22qqEdo6hMTJq0YKcqYrqsr02Fyj2T9gpZCvwj7Deo+CsD2mLSYlLcrPp7vzimfDYVIZWJuEqt6GfSufZxhdLK3bAqUAD/Kn8yfhWhjxqNJHjdRqJ525y7HCCo3sOhH1oggQKgwYJvNj+rVI+qxFMigDzbFaGXl89JA81WH1o1lGQEMtoKgAkXAiSTufjS7niFEIbO6nEAf8wM/L5Uy4XJ2UjuoTPW8eZio+SAi5lzLCCsgGNpvJ5VmGNfSVKKlESomR4k9BTNn2OKUKIXqCdz+GeSUD70iIzIDcH9c/GktYnJKhjDxZ//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s-IS"/>
          </a:p>
        </p:txBody>
      </p:sp>
      <p:sp>
        <p:nvSpPr>
          <p:cNvPr id="7" name="AutoShape 4" descr="data:image/jpeg;base64,/9j/4AAQSkZJRgABAQAAAQABAAD/2wCEAAkGBhQSERUUExQWFRQWGB8aGRgYFxYaHBsaFxgXHxcYGBgaHiYfHBojGhoYHy8gIycpLCwtFx8xNTAqNSYrLCkBCQoKDgwOGg8PGiwkHyQsKioqLCosKiksLCwsLiwpLSwpKiwpLCwsLC4sLCwpLCwpKSwpLCksLCwsLCksLCwsLP/AABEIAKAA8AMBIgACEQEDEQH/xAAcAAACAwEBAQEAAAAAAAAAAAAFBgMEBwIBAAj/xABFEAABAwIEAwUGAwUFBwUBAAABAgMRACEEBRIxBkFREyJhcYEHMpGhscFC4fAUI1Ji0TNDRHKCFVNjkrLC8RY0g5OiJP/EABoBAAIDAQEAAAAAAAAAAAAAAAMEAQIFAAb/xAAqEQACAgEEAQQBAwUAAAAAAAAAAQIRAwQSITEiBRNBUWEycZEUFaHB8P/aAAwDAQACEQMRAD8AnyvAoGNd7ontlXjkUpP3o/wk2OwSOgT/ANCaz/DcXtf7QDuooaLgUSpJFtCQZieYrQ+H8bhEpKWcShcmf7RM2EWBg7AcqSyuopV9Box5/kCYLBuOIdeClLdQ6sDUZBSFqBbA5CAIHWiGHxAWkKGx+R5g+INqMNIw7GvTCNRKl7mTNz8elL2bOow7qHAf3OIuegVAOsDoQb/GpW5drhl4yS4TLikTS3xIw8rSpt5xoAwsJjad/SmBnFJX7qgfIj6b19iGQoVfoK+UB8L7OUugFzEvOgibrMH0qXh3g/DJxjqCiEsqRBKlCdTa1d+8RIFFMhxpZX2Sz3FHuE8lH8PlRfLMIyHnnliVKWIk2GgaZjrvQIxnJtNlWkukGnswSgjuqUCJlICo9Jn1FUc9y9nHsLaCwVbpIspCh7qoN036ivcTjUK5+V9vLpVbLsdrx2kpHcYUQobkKW1uOo08qvPAox3J8opK0+S37PuIlYhgtvf+4YOhzxgkBXrB+FNYFLrObht1TekAajcC5JE39Z+NEcDnCXAdJEpMEdCRMEHnTkLlFMWlwwiRXKiJqPt6q4vE6QFGwBv5eFX2spuIMyx6A4lJEr5eAlM7+B2EmKJBcgEdBHrSvn2YIK2lC5JgklSRB2J+fj5Wo3lmPQ6lJbVrTAuDOwvJ8yaqu6LBGo31iCNWm2/Txr5/FJSO8Ym3rUGNdSEgEAlXdSDzO8T0tPpUnWIfEvG/ZknDr1BKpXa4vcQZtsDOxBsdqQsbxI3iAvtEqbUptXukaVqA7sgkWnrJ5zTvxlgsXiFQ33WgFalEFtFiqNZ3VcmAN48azrNuH3W0KUQVNoIlR1DUFahKUkBUAyfAjxFL5N1l41Rbw+ROpSgtrS4pCCo6TslHdV4qm+0yCKfOGs3WypAcSChVgUCR7vdPVBsLbXnlSBlDjGqC4pAVbunvAKEEybETMjY0cxEsoCG1JcMBRV2gMpOmyhIggyYkkUFOuUWfJrGVudwT+IySDBJvvYT/AEFEkmZ86y3JM+WEDUqNUk3kiJsAd4IJg1omQkFkG9ySZmZ2i/TamcWRSKSVEWY/2iR/MPkk1ITVfGKl4DoT8kgfepVGmV0DPiquFqsT4fQV4VeI+IrhxVjBHx6kf1qSp1Ua6kKf1BqNSD4/BX9K44/P2crAedSWWylLikj92R7qjAlB8qiyfLmn3gkJKCO9IUTZJ2gj70bx5Hb4gEmzx2E7wfvUOUOBOKCibdnGx3vyFZNuuB/aqTGbN81R2pbcViVK0glLZSECZ6x60zZ3w807hezUCUoSNNzKYiII5xFKSEYd3GKLmgjs0wVGIIm14vTy/jELYWErSrufhUk8h0JqZ7tsW2ykUraFHNOCsOzPZqfRF/3Y1j1HWL1RRluKSlakYruo0z2iT+LVHu6o907gU9qydtXec7wgyCe76p25m5q3ly8M0iU9i1qMEyhOognnaRe1E09TTTuyuRuPJnbT2LI77bbrcwVoIITtfumbTNwKYMTi3EsBSGtSoukriP10qpi+MMNhk4oKUFqLyyEogyCEwZ2A9TQhOdreYaPeQtxEi5EEkxPpFWipJuw0JxaJTnL6W+0cw/4o0pN78/KnXgtoOJ/aNKkqKezhX8MpURHmN6zzF459sFu2lMd8gzPXUd/hV/hT2sNNuFl+zY2cSn8VpKhPu7iwPKuyqTjwXyOKXY4Zi9++X/m+woZk7gaxQ7aQCqUqBsZ1WUDzEmg2bYztMQ45hsYFBfe06NQFtt9QECdq7zL9rbaSXm2ltqjStKtNzdJv1HhXY5baTBNxkjXsFiQ4NSbjl864xIQs6FCQefKRyMHekHhnHl5aUKdc7QQYCyEqSPAc45c96Y1PH9odSqwiUXvqGknn1G8c6bFaoVM7LrixhzLbbQVAUAFKn3ZOwTeQNz1tFWeFG1oZ1BSQ7MFuUgEAciD3VdLdAZ5R8XcQAOBKwnWLWBkk+BvYUnYl7tHNLVlbxMG2wttPyHnSrdTGFj3xNdwubFadzEwQQJSeip/X1q+p5W5UfgPrFZjwzjC6+pSVrDoTC0qUoiEkWKJuJ2Ig3q7g8yw2KcUTjX0HVBYLxRpUJskKAKkmNt/oDRdiM4SjKrCPEXF5YxBQVqDRR74QhyHQUnY/h0E26ikJ/NGFYZ9tanVvkK0KOkJ3594wIklMbqO9qN4/h9OICyHEwg6u0IPaQkp7pO2yiL9D0pNxLzSFLSpHOAQRIiJ2J1WtPrahylJB4o9azJOkIUdKIISQ2hSkgqJ96UyYi/pXwy0aF6SpStQCYgCJvrTJgVWexoWAJVKduYA5CNhuTb+KpHWiAYUUixKRqvbfrzNKSsKqGzDZO+nD6gzCA4e93QFEmLajJSCAIJ5mtU4dxc4ZtS1yoi5JA9OVhWO5Hxg6lpTWshEQJEiJiL7TvabppvQcHjWUNuNjtYhJTfbkowJB6Gr4JJTJyJ7R+dWzYqLXUFRR6mT5VEcfhh/eMD/W0PvSBieE0ulDbiQUMo0N2/DJP1JvXyfZ/hx/dj4U/YuPauI8In/E4cf/ADNf1qFfF+CH+LY/+1H2NJo4EY/3afhXQ4KYH4E/CptkDWvjnAj/ABbP/N/SoF+0LLx/im//ANH/ALaXRwgyPwD4V9/6Wa/gHwrrZ1GXdsoKUV67nvG8k2uT6CiORYB11wLbaUtASZITaZHPafCnjL+Gi53sUoQf7pB7scgtX4o6CBTM0EoSEoASkWAAAA9BS22xjcIJylYcGpp1IOoGOgkhQ8PD+lWk4AJP9mbzGpItzF4n5703vKqHHvltlakxqSkkTsTyEeJtVXB9WWg05fuAeOsixGKaShl4JG5bVCdXRWre3TaszzzhnE4RAW8UFMxqSoEAnkREiaZneOHFKKghIUrc3J+fKgHEmYLdaOtRI/PlQ8WZR8UbuT0ZLFLJJ8pWKr75I08unWZpgw/FnaNJaeJSpACUOgTYCAlY3tyUKVtU10kWp5pPs81FuI1/7S7Mann+0SbpSlWoq/oPE0tZnjy68p0gJK1EwNh0HwqLRUqsAvsi7oPZgxq5T0moSomU9xLh8WU3Eg9RTXkPFuKfUnDrWXUGICxOkJmVBViITNrztak7Dqm1r018BMPLecThezU5A7i7d0TqUHJERzHRU8ql06sqjQcDgNakoIBRsYlKvMKF58qLLyIpSrRisSgpMEFzXYiQQlWoxE2Mc6gy9oofBKmwgE3LiJ2t+KjKyg9pdB7T/iJ/mtHL3vHapo5sQs/yjEKxRCl6u0QVIcKQgnTpBBSPdO9RYHJH2W1LShGvWAZUDYzPemN4tNGuKMxZ7VLOlYeDZgggpAN9JNpMAkQOd6AlhvSD2oNr94ar3I2n1paSW41MKexNoM8K4JSMa84qJKEJJG2pckx1gJT8RRvP04ZDiS6xrJ7wWAkkEdZgk86CcO8YslScM006p5sK1DQmSREqEqEgR57UUzbFpdspp9CtpLewM6rJm9xRUuBDI7kyk5gsOtnT2ym1L741DkVERcbG0jwFLy8pQvuEpPfF0jfUbnlaizOHC0I1LDZDYEqS4LgpO5EAmT86A/tul1xWsQlwKUrke/GoWuI5eNAywbaohNBjMfZ6XFnsyhIAFgNMmJmwIHMG196XM3YXhytp/vQklG8dAZBFx5Uy4zi1K/7JQ7MjvFSiCFqBmI5RPlFA+KcX2qhOmIPjv1/812VKK6IjyfcL5UtSVLShDqBCVJKgVd640bGfI7itRyPImWUdqhKkd3TCgoK3k6rnUdr+d6S/Z812eIaSFG5Ft/wnkfLetQzJrU2pIMSIkVOJKS3UTKXwDlHv/wCkfMqqauFphw+AA+Q/OpImj2Uo5Ka5IruvDViCJQqMpqc1GquIB6Xa9DxoJh+J8Or+9Rc2v+VWVZyyD/at/wDOn+tCCuLXaLOYZilpJW4YQBJN7XA2HnS7xHxSkYRTqFWKP3cTdSiUJM7WhSvVPSmPKsSziXOzDgUIOrSoSBG88qQPa8G2C0y17ple+42E8t5v4USCKSfwWMFw6w8206O1SHEgwCkiSO9BIneaMZnwWyrCOIaSe0gHUSSbb+G14HSkrh7i11jCtgoQtGpWgkkKEG4J8ztvcUQXx1iXh2bYDeq3ckqM8pP2qjlhj8cm9i/rMyi3Lx/L4ozV1spWpJ3SSD5gwa6aNWM8a04h1IMwsietUm1Xq6fBh5UlJpFiizPEATh1MFpBSoGTKgZ5KmYkbC3OhANRu1YGchXztRXhziJzCEqbiTYyJ7t5T6zQbVt5162TPr9K6yT9AtYJ95ttbbCilQC0qCW4KVAEX1faqGIz1LRKQCtQsYKQAfAmZIPgaE8Ke0J1GVLw6AVvo1NtJSCVlKwSCAAT3ZUPhQHDZogSFnQRulQIIJ3BTuKrlyySpGp6Xo9Pnk/efXxdFvMc6IxPbOQlChoVpEwnbUflMAC1XMbgcI2kunENEbwlaVE+AQDM+lBsVmjJBBVqHgkn6ir/AAJ7PEZgta0OBCG7EFJJkxB3AjfnyNLxuX6jS1uPFja9qS29fLr8gnKHnP2lWLTZRsmQbJgDkRyEUyjiV4HvOqSb95JIvyKgZBEx42p1T7JkBOkPq1dezGn4TPzpC4syZeDfDbmm41JINiJiRPQzUNzXLD4Yen5ouC7r8ph3CZhjkISQ6FJMhEBBAgwEkkbgWIPzoZxfhFKCylAkxBiBYkqJ2AtHSh/A/ESEOhp8qW28koICgNLzZgLuYgtlJJ6gdDRXOs/GHebsVoSSEStIKypMWVyiSJtJFN7U0eTmnGTX0C8GhlGGRqJUVLTOkhUnmmJgbkGquNb/AH69B7uhZ2A70qATba1E1YptY1JZKQVEFOtC7gApKSBYXNqG5lgwtJUlkpcPdkqB5wkGN5FyarONsrHgduCmHi+0VGW0FeiwjZQJn151oLzwNqzLgl1vDvJcd/dkoVqJUSNao90XG808tZ4ytKi24lZT0N5UYSLjmefK9cqiTFNukTYrDOkOqaRqUPcBMAkCBc8ppPXwhmi9S1Khe4h8p9AhPd6Vo4zhhMJLqJFtxyrpjStWtK9QvsQdwKHKCl8j2LLkwJ+K5+WhS4exzxQUYlKkvIMGRGociOvpRYqo5mARoUVxpSCSegSJJHpSyxiQpAVyKQfQgGiJUhXJLe3KqssE1wa8DwIkEHnY/CocRi0oBJ5An4CpBn5vazDnqVE87fIU8YTJ0LQldwFCYIApf4cyZAWpS1WSoaAFD3huSmnIYvoRUKIWeRy7KH+2zgHAG06u0G5O1yOQn4UpcUZ4rGP61jSQkJAk2ievjPxplzxjUplwwoBYSR8x9YpKzlMOuBKAkBah47mui2CZY4dWv9pabELSt1AKDcKlQBkeAJuK1XjVLOXYda8O2hDyiEJUBcTMxPQSbUtezbhrs2xjioBySGhyAFio9STIHlNG+LME7jmlJWpKEp7yYvKgDvPL+tKyzwU6GY5JKDjZjWubnma9b3rhO1eoN6aFy0K5XXGqvCamyKIztV7I8B2+IZZBguuJRMTGtQExzsdqodauZS4pLgKLLkaVXlJvceNt+VVbpBIR3SSP03luGy3KkBpDjbavxKUoFxZ/mVv6WA6UV04LGQooYfMW1oQsx4ahNfm7DcOuLIU5qOq5JMm/nc0Sy7BYrDqK2FKAT3onePDlQ/cZoQ0uJ+NtP7LXFftDU805hWsKxh2SoSEJAUQkyJIEcugohwdxiMuwqlBJK3ItvtJkDYe9Ek+lZ9jWHH8S5oQpRJKyEpJtYqMDkJNO+BaS32TSxKloVIPjHd8wBUZJviiuGo5JxaTXX+Qux7a8SFalIBR5pPygfWpuKOKsvx5ZexaV9kGyJQTqSvVaI3Ebg0KPDbZtoOqfdgzy8YjxoTmGFjXh2klWoaNETqXAKYG8yflVdzVDE3Cm9quvjgW8oKXELaFnB+9aV/M2lWpJ/wAyZPmgdTTItKHmcOglUIRc6Qbk7kQRz6U78G+wcNhDuLeV2kEltuIBUkiCszJAJ2G/M0ZxHsgbbZCcM6sqTsHCkz4SkCDTBjszfDYNLSNCFEAqKyYAuQkWAiBCakdWqI1TcHY8vWrOMwC2llC0lKkm4NQQKkqdduTvHoPzotlWFWth0oUUq7RsWAvOuQZ23mfAUIEU38KPNow6wsgKW53R1KEA/wBarPlMvik4zUkzNs4wKu2UkPKUQf4yT9aiwWe4vCq1IdWYOxJPz3+daJmGFw6nFOKsQLqI2J2BtSq5w0l06tXObGlk0arnNO7GfC+1c4nBOtOWcKI1bbmDq6giRPxpjyjHpGHaKjEtpufKPtWes8LBSkJbQDB7xtsf0DTviOHmy2gFOpSEBAIOm0bwLbyfImiQbYrqZwcUlGnfNHOeY1DF0iQs3G45zpBFj5fxeFJeNzk65SbBUhJuB4kK8AAZqzxIHEBKO8pKYgwIvy53sL9CByusrx+kXAPQ8xMxI2PrQcrk3wJUDcJlsdaNYVGnmfjVprLBzNWhgExzPrTxBJghqZXqEwoEeYFj8aSeI8EE4lyVElStQ2M6rgAedqbXMKOU1XwORJOLZcVcNkqIPPSJR8FQfIUNtxTbOGzAYb9nw7TP+7SAf825+ZNR4pwExMJF1k7C3L0rp7E6lCL94k+JH514nCJV3AJ1XWTzB3+O1Ybnb3MMYqhBUQkc7Cto9lfsxwj7TjmJb7UghIkqAmJJER1FIOK4b/Zn1zMIVKB1SZ0nxABj0pwyXjTEYJlKBKUm/d0mTb+K961XlTaoe0+CE8Uk2lJ9X1Qx8Vew/B9kf2XtGniO5Kipsq5JVIJAO0g2msIzDCrZcW04kocQSlSTuCOX51sTntkeautClgdUoHzBkVnXGucIxuLcxSBAc090xbSkAg/CmIzUkLZtNLH8p/sxXBpo4GwAW8SeST8/uaXnkixFNmS4RxhLaykjUtGowe6kkxPiR8AKHl4iCwq5IesmxAeZSEgKLfdWJIII2MJHMVxm+K7JkpICVKGlKQSTe3MA0AyjLlDErIKhrJ2JHlt4VbzvLSkpNyrqb3gxQb8TQUrC/CuFb0vuAlC1pDXaJBJShSlFRkbGAL1nzyVKWgIWpUKBFjNjf1/rTDlrqi2WgqCru90jYcj0O/e8ZohlfDBS7KwCE7EE3J3Ph4Gui3Kl9A5JR5L+Ddf0gKMpI97SNUedU/Z7hox5cfOltLilpUqY1J2A+IphGKJJaFgEzMgmf4evjPnUKMlUls6TPeKoO8n9RV5pxVhsKhkntm6Rpas8w6wQl5syIuoD61PgWkpHdMz0Mj5Vgi+LYWUlpcp3uJ+BFXsDxYmf3bim19CdJ+Isa5Z2lyhj+14MnGLKr/KGH2mpjGSSLtpIEXsVD6ik9w/rnV3O8zcfWFOd5emJi5AmJ+Mctr1Fg8tUpQkb3ieQuSfDrV/djRj6jDLDkcJdorspBUAQb/H9RNWeIOKUMtFphASkHVzJB/iKuR8qYzwQp9QW0oNNqEwSSRIumOcHY1k+YoCcSQ4SsJVDkHeFwpKelp+Ip3ZFRvtiW5tmi4LGodwjTrndU4mdUGNyItttVJ59Ew2SvqokwAN6M5HmGXu4YNoxLSNBUNLhCCBqOmAqJERtSjxtxCwiWMOsLP4lpukeAI3NIbXZpe54lPJuPn2MQtQAcaJu3ACgkWlCt5tMbGtHYzBvFNl1pwlLidMfwkDYj8JEmR5Vi2TolxSvnTDgUKS5CVFIWRMKIEzY2Ii+5p1YvC0Z0snlyGc9wyQVAKtOwkHbrtGx3pPxShYdImNxc1Nn7qwsocCkrFjqWpURvc0JWVXM/nSVch0x5Q90n5mu+38B8qrdoOYnzP2FddoOXypmyhP29ROtlRSQQlSVSPI2I9Qa81Hw9TXaXRI6+VQ+VTJQawDSklSVDvBV/h9KjOLOpRSSABJI3j8KU/zK+V6tvO9oorSQdSftH9K6wWUXBVOhJ1eK1dT4CLV5/JHbJxCvgU+LMIrUF94qCQNM9d79LH4UxsY5t3DtCApIABUATEbggeNr7VOOHf2ltSnCQtUkERZKgAEweURSK7iHcvfU0lQUlSZKVCxknl6U5ppqXAzhydRL3EDTZbdcmPwgX8ouPlSi6hKUgbT9qIZzj3HgAqEpmYFgKHrA0EmbeFr7U7HnlF9VFwltfdBHgnCIcx2ES57hdSVbfhOqD6pj1NbxxzkSnSh5povCAlSAQCdM6SJtF+XSvz7wu8E4zDkWIdR81AH5E1+nsmxR7IiUg3CSTz5WFyJozgpqmIwk4O0LfD3By1Nhbg0OEmUkWubRHICPhVjOeDH3AQ2W4VvIMjyJFqZTmxLbekJC1nSZlSUkBWraCRKYG0yKr55nKmAHQpJbCe8Lb+BPKOm3S8intRSoL707E7h32ZLbc1vlKUI90JuSIN55WNFuMmW0BC0JCL6DA8LG3MQRRjMc8AQqN4t/qUAPkaWOPcySnDICveWdQ9Dc/MfGr7I44thMcJ58igvkBYF9KXVEqgQn3j/n3k+NePcVj9qShJBbLagD1XIIv0gEUo4nGE1UU+U94T3dqTlmclR6ePo8YRb3W6GZ5La1LWtGidrX5wfKgbGCZSe0URIPP9bVN/62JQEKaBjn+V/lQXE5mt1UqI8ANh0qN3Ajj0kpSqS4HNtkAd0b7ETHpRnK1oGGfI/tNJBHQFNo87UjZZmxSAk3A8TMdPKr2HxcuLgwQEkeNiFW58qtpYee6XNdGTrtLkwPy+fk0zhvMQRomDpCo8CL/P61hWaAdu94ur/61VqWV4vSpDnWEny0k1kmIf1OLPVRPxJNabMuuSBeEO/W9657DrUyl/r9cqLcNNp1l5QCuzI0JIspwglJP8qANRH+Uc6qlZLdDPlHszdGCLyrOkaktwZINyFc5iYTFCzkTgP7wJbP/EW22fgpQPyo2xnDbqFKxWKfCpI0pdUlOnkQlEWvt4UqHL+0XDffkmCB70cyT5imIuuALVhriTLe3CHCUKcKNwZ1abE9CdpI5nxsou4MbXmLGbeVaC3ly0YJCjAW2SLfwrlJHTmfhQFrCpB7oF9+fw6RWRq8myfAWKdHofjlFdaprlSkda80Enug+tqaCHQPT1mpUK61x2ZG8x4fqa6JRAgDzuZ+NQzg3wzh+0UoD3REnluTHnTQ9GlQHIfMi1C8kb7NkADvLvHn7o+Aol2gQmD3usdelYOolvythUj1JCG1geCR8APuayTjHEhWOX/KQB6Db51o2KzDuqvEqHxmftWTYh3tXVuclKJHlNvlFN6CHlKT+iVbnFLu0XXGwYJ2q3geFtazJOg87jbr1ihb2I0JM8vvTeMx/cNEH3kABIHxV5xb1munOcFwbXq21yj90BfZ/wAMl7NG2iCOzUVKtNm7+gJit/wGVhCjPeE29azXgElhWJfaZQ48VaVKW4UwkgHQmEqE2BJPUVpmT5up5lLhQUKVuk30wSN+cxI8IrTxS3RMPa0rBmMyheI3Q41qM7xoP8Q70lznaBbnSxw/w87+1OPvvpUeTQ0nuaSIcQoEpUFTeb1pCVc6G49YmYE7TF48+lG2nJgbEAKWgCACdv8AKZ+1I3tKzDXjCgGUtoCB5xKvmaPcQZyMK608RKQskjqNChb10/Cs2zLMu1dUvmolV55mefnSmonxtPQ+j4fN5ZdVSO4ma9+4r1kSAQDtf5b9K8BtHSkj1aaI8RhgAPGfrVUo6VcfmBNQDaa4E4pnEwKc8iyxl7CJ7UHUVKAVN06eaRvzpHfciPGnTg96UaZ2Ej/USSfp8KNinsdmX6hhWpisd83YTS32bSU6gSDud/cgah5+NZG0uACa1l4KVqkCJtvt1PrWacRJSnErCYjnG0kXo2LO5ypmH6h6XDTY1kg/5KLi59aZ8Pl6kspBMJBNxbn3zPiQkeSBQLJMuU+6Akd1JBUel7fStGxeBAaUAmYQYG52p2J5+X0CUcOoThXFFKdSuYEcxcRTFlWFCGUAC+m3qf6gVWxCf/5kiInQmOm0/rwq8HYWR/ClPxO1WSoqyzmrSV4VaEnZMeqbk/WkvskhMTf0B+QgU8BACQmNxfqdVvp9aQVuRbn4xWX6hHlMJjohSQD3bH412cYroB41wlQFeyTTfXRc7Dk85q5leFDrqUciZPoJ/L1oeG/1+VMvCWGIStyBJlKf+4j6ehoOfJsg2ShkYABg+8efIDpfao8YkNpk7mwG+9V2cSIgnv8Ar8PSquJe7xm8CZ6DnWEkE7AfFWM0MKj+E/FXdT9SfSkHDL5bRRfjHMSVpT175E+YRPpJ9aD4adzWxhWzDf2M6GG/UJ/R7mb/AHPOmxnCKfbw7aCUkJIUegTAP2pRdRqIB5qH1p24d4hbacUlwQIIComIVYkevyoM+oo0s0Vl1aU+hoyPCfsqClowk+8CZk2nV42FGuGPaBhnHDhioNvN90BVkqAH4Vbem9JeY8TNoa0MkqUecHnub7k1nnEOAUy6NVlKAUfAn8qPgk06GPVcMY4k4pJ/6P1V2youD9vjzoTj1kzWEcP+1bH4RISh0OIAgJdGqPJVlfOibXtuxgPfZwy/NKx9Fin9x5rjscuMMlUtnWf7uVgC+wuPWs/aAMgi/Q/enL2c8TYjNcY8cRoDDbRSGUJ0ol06b7k90KuTQl7hotYlxAlSGgXCeqAoAT4kkCk9RG/JHpfRtXFJ4pP/AJnuWZSEJ1L1XEAJIHdIggkpO9UMzwyUL7mrSR+ICxva1j52piViUvIhKgFRBH3FBuInEpbibyPrSG52ekSivJ9gjEEkDyqs6qpX3pCf8oqspwi4NFKzlwVsSTqt0tuN6fsFwi4cKw4yqHezBKSY1dCk7AxAg9Kz8Pysg3tv9q0zIOMmiwht/uLQkJC9MpIAgG1wYtRsag/GZjZ55or3sKtp8/sDlZdj1d1QUkbFSimPOReswzB7985BkaiAeoBifXetd4j40ZbZIaXrUbACYvzJOwrHW2STAuSYA6mYApmGKMP08sw9frc2dKORUvoffZ9hT2SlRAK7eMAD5SR6mndawABuo7D7mqOU5YlhhCCPdET48z8av4JmSVddvKm1wjEZVxrfeaR4yf16VCydTxA/Esk+SAAPvVp0y9P8I+1VOFm9QW6SBJIST4kkn5/KpKh/DpBKl8k7eJ/IVn+MZ76knSIJ3860UYlsAIBBA61n+aNkvOaUhR1neOp2pDXrxQbF2B1g8q9TibX3/XOukoHP9dK+UBtRa+ix9JVvb9GnvLMWhTKOzNkJAKdynrbxJJ8azxa4Nj6X+1T4PHrQvUhWkj5+c2ils+H3Y0Sh/ecTy87/AF/KgWMxEyCTe0Dn6/raq6uItSbiFdR/Sh2Z4/Q0VyCdEo5TqsDHoaz1gkpU0WsTM1xAceWuTBVbyG3yrsY2BVIipA3a58vWth4k0kFw6mWG9vySHEnUlR5KFGhiUh7VAKRJjeZ3FUcuwSXUqSSAQZueUDqetHsnwiAYWnULDn3UgHUf/PUUvNeVL4I3zyT3N8l7DY3BIOsQCNgQokeEG00ocS5v+0vFWwAgDoBVF13eCY1H4VCBTK6L5M29fN/lnwVeuldedGuHeD3MWCtKkoQlWkkzMwDYDex8KZ2PZ9h27urUuB1CB8BJ+Zoig2hYZPZVnTGEy7UULBWtRccCZBIMJBIk6UiLRzNO3C7jT7LrzYCgtZSoH8SQNj5zPr4Vk+OzQJbLbKS22LJAFo3Us9STA8kmreS8VOYMy2ZSbKSTZQG3kfEUCWb25JS6NjS6H+oxyeN+SoN59wOnUTh3An/huSCnwBEyP1JrPs5QUOlvUFFFiRMTzAnptTfm/tKSW1aGlBZ6qBTP1t5UhMAqubk3J8edByxxdwNPTZdXJ+3mfRbK9qiWa9Nq4oBqPqjlprc+Ndrx4TZVulSiE22qqEdo6hMTJq0YKcqYrqsr02Fyj2T9gpZCvwj7Deo+CsD2mLSYlLcrPp7vzimfDYVIZWJuEqt6GfSufZxhdLK3bAqUAD/Kn8yfhWhjxqNJHjdRqJ525y7HCCo3sOhH1oggQKgwYJvNj+rVI+qxFMigDzbFaGXl89JA81WH1o1lGQEMtoKgAkXAiSTufjS7niFEIbO6nEAf8wM/L5Uy4XJ2UjuoTPW8eZio+SAi5lzLCCsgGNpvJ5VmGNfSVKKlESomR4k9BTNn2OKUKIXqCdz+GeSUD70iIzIDcH9c/GktYnJKhjDxZ//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s-IS"/>
          </a:p>
        </p:txBody>
      </p:sp>
      <p:sp>
        <p:nvSpPr>
          <p:cNvPr id="8" name="AutoShape 6" descr="data:image/jpeg;base64,/9j/4AAQSkZJRgABAQAAAQABAAD/2wCEAAkGBhQSERUUExQWFRQWGB8aGRgYFxYaHBsaFxgXHxcYGBgaHiYfHBojGhoYHy8gIycpLCwtFx8xNTAqNSYrLCkBCQoKDgwOGg8PGiwkHyQsKioqLCosKiksLCwsLiwpLSwpKiwpLCwsLC4sLCwpLCwpKSwpLCksLCwsLCksLCwsLP/AABEIAKAA8AMBIgACEQEDEQH/xAAcAAACAwEBAQEAAAAAAAAAAAAFBgMEBwIBAAj/xABFEAABAwIEAwUGAwUFBwUBAAABAgMRACEEBRIxBkFREyJhcYEHMpGhscFC4fAUI1Ji0TNDRHKCFVNjkrLC8RY0g5OiJP/EABoBAAIDAQEAAAAAAAAAAAAAAAMEAQIFAAb/xAAqEQACAgEEAQQBAwUAAAAAAAAAAQIRAwQSITEiBRNBUWEycZEUFaHB8P/aAAwDAQACEQMRAD8AnyvAoGNd7ontlXjkUpP3o/wk2OwSOgT/ANCaz/DcXtf7QDuooaLgUSpJFtCQZieYrQ+H8bhEpKWcShcmf7RM2EWBg7AcqSyuopV9Box5/kCYLBuOIdeClLdQ6sDUZBSFqBbA5CAIHWiGHxAWkKGx+R5g+INqMNIw7GvTCNRKl7mTNz8elL2bOow7qHAf3OIuegVAOsDoQb/GpW5drhl4yS4TLikTS3xIw8rSpt5xoAwsJjad/SmBnFJX7qgfIj6b19iGQoVfoK+UB8L7OUugFzEvOgibrMH0qXh3g/DJxjqCiEsqRBKlCdTa1d+8RIFFMhxpZX2Sz3FHuE8lH8PlRfLMIyHnnliVKWIk2GgaZjrvQIxnJtNlWkukGnswSgjuqUCJlICo9Jn1FUc9y9nHsLaCwVbpIspCh7qoN036ivcTjUK5+V9vLpVbLsdrx2kpHcYUQobkKW1uOo08qvPAox3J8opK0+S37PuIlYhgtvf+4YOhzxgkBXrB+FNYFLrObht1TekAajcC5JE39Z+NEcDnCXAdJEpMEdCRMEHnTkLlFMWlwwiRXKiJqPt6q4vE6QFGwBv5eFX2spuIMyx6A4lJEr5eAlM7+B2EmKJBcgEdBHrSvn2YIK2lC5JgklSRB2J+fj5Wo3lmPQ6lJbVrTAuDOwvJ8yaqu6LBGo31iCNWm2/Txr5/FJSO8Ym3rUGNdSEgEAlXdSDzO8T0tPpUnWIfEvG/ZknDr1BKpXa4vcQZtsDOxBsdqQsbxI3iAvtEqbUptXukaVqA7sgkWnrJ5zTvxlgsXiFQ33WgFalEFtFiqNZ3VcmAN48azrNuH3W0KUQVNoIlR1DUFahKUkBUAyfAjxFL5N1l41Rbw+ROpSgtrS4pCCo6TslHdV4qm+0yCKfOGs3WypAcSChVgUCR7vdPVBsLbXnlSBlDjGqC4pAVbunvAKEEybETMjY0cxEsoCG1JcMBRV2gMpOmyhIggyYkkUFOuUWfJrGVudwT+IySDBJvvYT/AEFEkmZ86y3JM+WEDUqNUk3kiJsAd4IJg1omQkFkG9ySZmZ2i/TamcWRSKSVEWY/2iR/MPkk1ITVfGKl4DoT8kgfepVGmV0DPiquFqsT4fQV4VeI+IrhxVjBHx6kf1qSp1Ua6kKf1BqNSD4/BX9K44/P2crAedSWWylLikj92R7qjAlB8qiyfLmn3gkJKCO9IUTZJ2gj70bx5Hb4gEmzx2E7wfvUOUOBOKCibdnGx3vyFZNuuB/aqTGbN81R2pbcViVK0glLZSECZ6x60zZ3w807hezUCUoSNNzKYiII5xFKSEYd3GKLmgjs0wVGIIm14vTy/jELYWErSrufhUk8h0JqZ7tsW2ykUraFHNOCsOzPZqfRF/3Y1j1HWL1RRluKSlakYruo0z2iT+LVHu6o907gU9qydtXec7wgyCe76p25m5q3ly8M0iU9i1qMEyhOognnaRe1E09TTTuyuRuPJnbT2LI77bbrcwVoIITtfumbTNwKYMTi3EsBSGtSoukriP10qpi+MMNhk4oKUFqLyyEogyCEwZ2A9TQhOdreYaPeQtxEi5EEkxPpFWipJuw0JxaJTnL6W+0cw/4o0pN78/KnXgtoOJ/aNKkqKezhX8MpURHmN6zzF459sFu2lMd8gzPXUd/hV/hT2sNNuFl+zY2cSn8VpKhPu7iwPKuyqTjwXyOKXY4Zi9++X/m+woZk7gaxQ7aQCqUqBsZ1WUDzEmg2bYztMQ45hsYFBfe06NQFtt9QECdq7zL9rbaSXm2ltqjStKtNzdJv1HhXY5baTBNxkjXsFiQ4NSbjl864xIQs6FCQefKRyMHekHhnHl5aUKdc7QQYCyEqSPAc45c96Y1PH9odSqwiUXvqGknn1G8c6bFaoVM7LrixhzLbbQVAUAFKn3ZOwTeQNz1tFWeFG1oZ1BSQ7MFuUgEAciD3VdLdAZ5R8XcQAOBKwnWLWBkk+BvYUnYl7tHNLVlbxMG2wttPyHnSrdTGFj3xNdwubFadzEwQQJSeip/X1q+p5W5UfgPrFZjwzjC6+pSVrDoTC0qUoiEkWKJuJ2Ig3q7g8yw2KcUTjX0HVBYLxRpUJskKAKkmNt/oDRdiM4SjKrCPEXF5YxBQVqDRR74QhyHQUnY/h0E26ikJ/NGFYZ9tanVvkK0KOkJ3594wIklMbqO9qN4/h9OICyHEwg6u0IPaQkp7pO2yiL9D0pNxLzSFLSpHOAQRIiJ2J1WtPrahylJB4o9azJOkIUdKIISQ2hSkgqJ96UyYi/pXwy0aF6SpStQCYgCJvrTJgVWexoWAJVKduYA5CNhuTb+KpHWiAYUUixKRqvbfrzNKSsKqGzDZO+nD6gzCA4e93QFEmLajJSCAIJ5mtU4dxc4ZtS1yoi5JA9OVhWO5Hxg6lpTWshEQJEiJiL7TvabppvQcHjWUNuNjtYhJTfbkowJB6Gr4JJTJyJ7R+dWzYqLXUFRR6mT5VEcfhh/eMD/W0PvSBieE0ulDbiQUMo0N2/DJP1JvXyfZ/hx/dj4U/YuPauI8In/E4cf/ADNf1qFfF+CH+LY/+1H2NJo4EY/3afhXQ4KYH4E/CptkDWvjnAj/ABbP/N/SoF+0LLx/im//ANH/ALaXRwgyPwD4V9/6Wa/gHwrrZ1GXdsoKUV67nvG8k2uT6CiORYB11wLbaUtASZITaZHPafCnjL+Gi53sUoQf7pB7scgtX4o6CBTM0EoSEoASkWAAAA9BS22xjcIJylYcGpp1IOoGOgkhQ8PD+lWk4AJP9mbzGpItzF4n5703vKqHHvltlakxqSkkTsTyEeJtVXB9WWg05fuAeOsixGKaShl4JG5bVCdXRWre3TaszzzhnE4RAW8UFMxqSoEAnkREiaZneOHFKKghIUrc3J+fKgHEmYLdaOtRI/PlQ8WZR8UbuT0ZLFLJJ8pWKr75I08unWZpgw/FnaNJaeJSpACUOgTYCAlY3tyUKVtU10kWp5pPs81FuI1/7S7Mann+0SbpSlWoq/oPE0tZnjy68p0gJK1EwNh0HwqLRUqsAvsi7oPZgxq5T0moSomU9xLh8WU3Eg9RTXkPFuKfUnDrWXUGICxOkJmVBViITNrztak7Dqm1r018BMPLecThezU5A7i7d0TqUHJERzHRU8ql06sqjQcDgNakoIBRsYlKvMKF58qLLyIpSrRisSgpMEFzXYiQQlWoxE2Mc6gy9oofBKmwgE3LiJ2t+KjKyg9pdB7T/iJ/mtHL3vHapo5sQs/yjEKxRCl6u0QVIcKQgnTpBBSPdO9RYHJH2W1LShGvWAZUDYzPemN4tNGuKMxZ7VLOlYeDZgggpAN9JNpMAkQOd6AlhvSD2oNr94ar3I2n1paSW41MKexNoM8K4JSMa84qJKEJJG2pckx1gJT8RRvP04ZDiS6xrJ7wWAkkEdZgk86CcO8YslScM006p5sK1DQmSREqEqEgR57UUzbFpdspp9CtpLewM6rJm9xRUuBDI7kyk5gsOtnT2ym1L741DkVERcbG0jwFLy8pQvuEpPfF0jfUbnlaizOHC0I1LDZDYEqS4LgpO5EAmT86A/tul1xWsQlwKUrke/GoWuI5eNAywbaohNBjMfZ6XFnsyhIAFgNMmJmwIHMG196XM3YXhytp/vQklG8dAZBFx5Uy4zi1K/7JQ7MjvFSiCFqBmI5RPlFA+KcX2qhOmIPjv1/812VKK6IjyfcL5UtSVLShDqBCVJKgVd640bGfI7itRyPImWUdqhKkd3TCgoK3k6rnUdr+d6S/Z812eIaSFG5Ft/wnkfLetQzJrU2pIMSIkVOJKS3UTKXwDlHv/wCkfMqqauFphw+AA+Q/OpImj2Uo5Ka5IruvDViCJQqMpqc1GquIB6Xa9DxoJh+J8Or+9Rc2v+VWVZyyD/at/wDOn+tCCuLXaLOYZilpJW4YQBJN7XA2HnS7xHxSkYRTqFWKP3cTdSiUJM7WhSvVPSmPKsSziXOzDgUIOrSoSBG88qQPa8G2C0y17ple+42E8t5v4USCKSfwWMFw6w8206O1SHEgwCkiSO9BIneaMZnwWyrCOIaSe0gHUSSbb+G14HSkrh7i11jCtgoQtGpWgkkKEG4J8ztvcUQXx1iXh2bYDeq3ckqM8pP2qjlhj8cm9i/rMyi3Lx/L4ozV1spWpJ3SSD5gwa6aNWM8a04h1IMwsietUm1Xq6fBh5UlJpFiizPEATh1MFpBSoGTKgZ5KmYkbC3OhANRu1YGchXztRXhziJzCEqbiTYyJ7t5T6zQbVt5162TPr9K6yT9AtYJ95ttbbCilQC0qCW4KVAEX1faqGIz1LRKQCtQsYKQAfAmZIPgaE8Ke0J1GVLw6AVvo1NtJSCVlKwSCAAT3ZUPhQHDZogSFnQRulQIIJ3BTuKrlyySpGp6Xo9Pnk/efXxdFvMc6IxPbOQlChoVpEwnbUflMAC1XMbgcI2kunENEbwlaVE+AQDM+lBsVmjJBBVqHgkn6ir/AAJ7PEZgta0OBCG7EFJJkxB3AjfnyNLxuX6jS1uPFja9qS29fLr8gnKHnP2lWLTZRsmQbJgDkRyEUyjiV4HvOqSb95JIvyKgZBEx42p1T7JkBOkPq1dezGn4TPzpC4syZeDfDbmm41JINiJiRPQzUNzXLD4Yen5ouC7r8ph3CZhjkISQ6FJMhEBBAgwEkkbgWIPzoZxfhFKCylAkxBiBYkqJ2AtHSh/A/ESEOhp8qW28koICgNLzZgLuYgtlJJ6gdDRXOs/GHebsVoSSEStIKypMWVyiSJtJFN7U0eTmnGTX0C8GhlGGRqJUVLTOkhUnmmJgbkGquNb/AH69B7uhZ2A70qATba1E1YptY1JZKQVEFOtC7gApKSBYXNqG5lgwtJUlkpcPdkqB5wkGN5FyarONsrHgduCmHi+0VGW0FeiwjZQJn151oLzwNqzLgl1vDvJcd/dkoVqJUSNao90XG808tZ4ytKi24lZT0N5UYSLjmefK9cqiTFNukTYrDOkOqaRqUPcBMAkCBc8ppPXwhmi9S1Khe4h8p9AhPd6Vo4zhhMJLqJFtxyrpjStWtK9QvsQdwKHKCl8j2LLkwJ+K5+WhS4exzxQUYlKkvIMGRGociOvpRYqo5mARoUVxpSCSegSJJHpSyxiQpAVyKQfQgGiJUhXJLe3KqssE1wa8DwIkEHnY/CocRi0oBJ5An4CpBn5vazDnqVE87fIU8YTJ0LQldwFCYIApf4cyZAWpS1WSoaAFD3huSmnIYvoRUKIWeRy7KH+2zgHAG06u0G5O1yOQn4UpcUZ4rGP61jSQkJAk2ievjPxplzxjUplwwoBYSR8x9YpKzlMOuBKAkBah47mui2CZY4dWv9pabELSt1AKDcKlQBkeAJuK1XjVLOXYda8O2hDyiEJUBcTMxPQSbUtezbhrs2xjioBySGhyAFio9STIHlNG+LME7jmlJWpKEp7yYvKgDvPL+tKyzwU6GY5JKDjZjWubnma9b3rhO1eoN6aFy0K5XXGqvCamyKIztV7I8B2+IZZBguuJRMTGtQExzsdqodauZS4pLgKLLkaVXlJvceNt+VVbpBIR3SSP03luGy3KkBpDjbavxKUoFxZ/mVv6WA6UV04LGQooYfMW1oQsx4ahNfm7DcOuLIU5qOq5JMm/nc0Sy7BYrDqK2FKAT3onePDlQ/cZoQ0uJ+NtP7LXFftDU805hWsKxh2SoSEJAUQkyJIEcugohwdxiMuwqlBJK3ItvtJkDYe9Ek+lZ9jWHH8S5oQpRJKyEpJtYqMDkJNO+BaS32TSxKloVIPjHd8wBUZJviiuGo5JxaTXX+Qux7a8SFalIBR5pPygfWpuKOKsvx5ZexaV9kGyJQTqSvVaI3Ebg0KPDbZtoOqfdgzy8YjxoTmGFjXh2klWoaNETqXAKYG8yflVdzVDE3Cm9quvjgW8oKXELaFnB+9aV/M2lWpJ/wAyZPmgdTTItKHmcOglUIRc6Qbk7kQRz6U78G+wcNhDuLeV2kEltuIBUkiCszJAJ2G/M0ZxHsgbbZCcM6sqTsHCkz4SkCDTBjszfDYNLSNCFEAqKyYAuQkWAiBCakdWqI1TcHY8vWrOMwC2llC0lKkm4NQQKkqdduTvHoPzotlWFWth0oUUq7RsWAvOuQZ23mfAUIEU38KPNow6wsgKW53R1KEA/wBarPlMvik4zUkzNs4wKu2UkPKUQf4yT9aiwWe4vCq1IdWYOxJPz3+daJmGFw6nFOKsQLqI2J2BtSq5w0l06tXObGlk0arnNO7GfC+1c4nBOtOWcKI1bbmDq6giRPxpjyjHpGHaKjEtpufKPtWes8LBSkJbQDB7xtsf0DTviOHmy2gFOpSEBAIOm0bwLbyfImiQbYrqZwcUlGnfNHOeY1DF0iQs3G45zpBFj5fxeFJeNzk65SbBUhJuB4kK8AAZqzxIHEBKO8pKYgwIvy53sL9CByusrx+kXAPQ8xMxI2PrQcrk3wJUDcJlsdaNYVGnmfjVprLBzNWhgExzPrTxBJghqZXqEwoEeYFj8aSeI8EE4lyVElStQ2M6rgAedqbXMKOU1XwORJOLZcVcNkqIPPSJR8FQfIUNtxTbOGzAYb9nw7TP+7SAf825+ZNR4pwExMJF1k7C3L0rp7E6lCL94k+JH514nCJV3AJ1XWTzB3+O1Ybnb3MMYqhBUQkc7Cto9lfsxwj7TjmJb7UghIkqAmJJER1FIOK4b/Zn1zMIVKB1SZ0nxABj0pwyXjTEYJlKBKUm/d0mTb+K961XlTaoe0+CE8Uk2lJ9X1Qx8Vew/B9kf2XtGniO5Kipsq5JVIJAO0g2msIzDCrZcW04kocQSlSTuCOX51sTntkeautClgdUoHzBkVnXGucIxuLcxSBAc090xbSkAg/CmIzUkLZtNLH8p/sxXBpo4GwAW8SeST8/uaXnkixFNmS4RxhLaykjUtGowe6kkxPiR8AKHl4iCwq5IesmxAeZSEgKLfdWJIII2MJHMVxm+K7JkpICVKGlKQSTe3MA0AyjLlDErIKhrJ2JHlt4VbzvLSkpNyrqb3gxQb8TQUrC/CuFb0vuAlC1pDXaJBJShSlFRkbGAL1nzyVKWgIWpUKBFjNjf1/rTDlrqi2WgqCru90jYcj0O/e8ZohlfDBS7KwCE7EE3J3Ph4Gui3Kl9A5JR5L+Ddf0gKMpI97SNUedU/Z7hox5cfOltLilpUqY1J2A+IphGKJJaFgEzMgmf4evjPnUKMlUls6TPeKoO8n9RV5pxVhsKhkntm6Rpas8w6wQl5syIuoD61PgWkpHdMz0Mj5Vgi+LYWUlpcp3uJ+BFXsDxYmf3bim19CdJ+Isa5Z2lyhj+14MnGLKr/KGH2mpjGSSLtpIEXsVD6ik9w/rnV3O8zcfWFOd5emJi5AmJ+Mctr1Fg8tUpQkb3ieQuSfDrV/djRj6jDLDkcJdorspBUAQb/H9RNWeIOKUMtFphASkHVzJB/iKuR8qYzwQp9QW0oNNqEwSSRIumOcHY1k+YoCcSQ4SsJVDkHeFwpKelp+Ip3ZFRvtiW5tmi4LGodwjTrndU4mdUGNyItttVJ59Ew2SvqokwAN6M5HmGXu4YNoxLSNBUNLhCCBqOmAqJERtSjxtxCwiWMOsLP4lpukeAI3NIbXZpe54lPJuPn2MQtQAcaJu3ACgkWlCt5tMbGtHYzBvFNl1pwlLidMfwkDYj8JEmR5Vi2TolxSvnTDgUKS5CVFIWRMKIEzY2Ii+5p1YvC0Z0snlyGc9wyQVAKtOwkHbrtGx3pPxShYdImNxc1Nn7qwsocCkrFjqWpURvc0JWVXM/nSVch0x5Q90n5mu+38B8qrdoOYnzP2FddoOXypmyhP29ROtlRSQQlSVSPI2I9Qa81Hw9TXaXRI6+VQ+VTJQawDSklSVDvBV/h9KjOLOpRSSABJI3j8KU/zK+V6tvO9oorSQdSftH9K6wWUXBVOhJ1eK1dT4CLV5/JHbJxCvgU+LMIrUF94qCQNM9d79LH4UxsY5t3DtCApIABUATEbggeNr7VOOHf2ltSnCQtUkERZKgAEweURSK7iHcvfU0lQUlSZKVCxknl6U5ppqXAzhydRL3EDTZbdcmPwgX8ouPlSi6hKUgbT9qIZzj3HgAqEpmYFgKHrA0EmbeFr7U7HnlF9VFwltfdBHgnCIcx2ES57hdSVbfhOqD6pj1NbxxzkSnSh5povCAlSAQCdM6SJtF+XSvz7wu8E4zDkWIdR81AH5E1+nsmxR7IiUg3CSTz5WFyJozgpqmIwk4O0LfD3By1Nhbg0OEmUkWubRHICPhVjOeDH3AQ2W4VvIMjyJFqZTmxLbekJC1nSZlSUkBWraCRKYG0yKr55nKmAHQpJbCe8Lb+BPKOm3S8intRSoL707E7h32ZLbc1vlKUI90JuSIN55WNFuMmW0BC0JCL6DA8LG3MQRRjMc8AQqN4t/qUAPkaWOPcySnDICveWdQ9Dc/MfGr7I44thMcJ58igvkBYF9KXVEqgQn3j/n3k+NePcVj9qShJBbLagD1XIIv0gEUo4nGE1UU+U94T3dqTlmclR6ePo8YRb3W6GZ5La1LWtGidrX5wfKgbGCZSe0URIPP9bVN/62JQEKaBjn+V/lQXE5mt1UqI8ANh0qN3Ajj0kpSqS4HNtkAd0b7ETHpRnK1oGGfI/tNJBHQFNo87UjZZmxSAk3A8TMdPKr2HxcuLgwQEkeNiFW58qtpYee6XNdGTrtLkwPy+fk0zhvMQRomDpCo8CL/P61hWaAdu94ur/61VqWV4vSpDnWEny0k1kmIf1OLPVRPxJNabMuuSBeEO/W9657DrUyl/r9cqLcNNp1l5QCuzI0JIspwglJP8qANRH+Uc6qlZLdDPlHszdGCLyrOkaktwZINyFc5iYTFCzkTgP7wJbP/EW22fgpQPyo2xnDbqFKxWKfCpI0pdUlOnkQlEWvt4UqHL+0XDffkmCB70cyT5imIuuALVhriTLe3CHCUKcKNwZ1abE9CdpI5nxsou4MbXmLGbeVaC3ly0YJCjAW2SLfwrlJHTmfhQFrCpB7oF9+fw6RWRq8myfAWKdHofjlFdaprlSkda80Enug+tqaCHQPT1mpUK61x2ZG8x4fqa6JRAgDzuZ+NQzg3wzh+0UoD3REnluTHnTQ9GlQHIfMi1C8kb7NkADvLvHn7o+Aol2gQmD3usdelYOolvythUj1JCG1geCR8APuayTjHEhWOX/KQB6Db51o2KzDuqvEqHxmftWTYh3tXVuclKJHlNvlFN6CHlKT+iVbnFLu0XXGwYJ2q3geFtazJOg87jbr1ihb2I0JM8vvTeMx/cNEH3kABIHxV5xb1munOcFwbXq21yj90BfZ/wAMl7NG2iCOzUVKtNm7+gJit/wGVhCjPeE29azXgElhWJfaZQ48VaVKW4UwkgHQmEqE2BJPUVpmT5up5lLhQUKVuk30wSN+cxI8IrTxS3RMPa0rBmMyheI3Q41qM7xoP8Q70lznaBbnSxw/w87+1OPvvpUeTQ0nuaSIcQoEpUFTeb1pCVc6G49YmYE7TF48+lG2nJgbEAKWgCACdv8AKZ+1I3tKzDXjCgGUtoCB5xKvmaPcQZyMK608RKQskjqNChb10/Cs2zLMu1dUvmolV55mefnSmonxtPQ+j4fN5ZdVSO4ma9+4r1kSAQDtf5b9K8BtHSkj1aaI8RhgAPGfrVUo6VcfmBNQDaa4E4pnEwKc8iyxl7CJ7UHUVKAVN06eaRvzpHfciPGnTg96UaZ2Ej/USSfp8KNinsdmX6hhWpisd83YTS32bSU6gSDud/cgah5+NZG0uACa1l4KVqkCJtvt1PrWacRJSnErCYjnG0kXo2LO5ypmH6h6XDTY1kg/5KLi59aZ8Pl6kspBMJBNxbn3zPiQkeSBQLJMuU+6Akd1JBUel7fStGxeBAaUAmYQYG52p2J5+X0CUcOoThXFFKdSuYEcxcRTFlWFCGUAC+m3qf6gVWxCf/5kiInQmOm0/rwq8HYWR/ClPxO1WSoqyzmrSV4VaEnZMeqbk/WkvskhMTf0B+QgU8BACQmNxfqdVvp9aQVuRbn4xWX6hHlMJjohSQD3bH412cYroB41wlQFeyTTfXRc7Dk85q5leFDrqUciZPoJ/L1oeG/1+VMvCWGIStyBJlKf+4j6ehoOfJsg2ShkYABg+8efIDpfao8YkNpk7mwG+9V2cSIgnv8Ar8PSquJe7xm8CZ6DnWEkE7AfFWM0MKj+E/FXdT9SfSkHDL5bRRfjHMSVpT175E+YRPpJ9aD4adzWxhWzDf2M6GG/UJ/R7mb/AHPOmxnCKfbw7aCUkJIUegTAP2pRdRqIB5qH1p24d4hbacUlwQIIComIVYkevyoM+oo0s0Vl1aU+hoyPCfsqClowk+8CZk2nV42FGuGPaBhnHDhioNvN90BVkqAH4Vbem9JeY8TNoa0MkqUecHnub7k1nnEOAUy6NVlKAUfAn8qPgk06GPVcMY4k4pJ/6P1V2youD9vjzoTj1kzWEcP+1bH4RISh0OIAgJdGqPJVlfOibXtuxgPfZwy/NKx9Fin9x5rjscuMMlUtnWf7uVgC+wuPWs/aAMgi/Q/enL2c8TYjNcY8cRoDDbRSGUJ0ol06b7k90KuTQl7hotYlxAlSGgXCeqAoAT4kkCk9RG/JHpfRtXFJ4pP/AJnuWZSEJ1L1XEAJIHdIggkpO9UMzwyUL7mrSR+ICxva1j52piViUvIhKgFRBH3FBuInEpbibyPrSG52ekSivJ9gjEEkDyqs6qpX3pCf8oqspwi4NFKzlwVsSTqt0tuN6fsFwi4cKw4yqHezBKSY1dCk7AxAg9Kz8Pysg3tv9q0zIOMmiwht/uLQkJC9MpIAgG1wYtRsag/GZjZ55or3sKtp8/sDlZdj1d1QUkbFSimPOReswzB7985BkaiAeoBifXetd4j40ZbZIaXrUbACYvzJOwrHW2STAuSYA6mYApmGKMP08sw9frc2dKORUvoffZ9hT2SlRAK7eMAD5SR6mndawABuo7D7mqOU5YlhhCCPdET48z8av4JmSVddvKm1wjEZVxrfeaR4yf16VCydTxA/Esk+SAAPvVp0y9P8I+1VOFm9QW6SBJIST4kkn5/KpKh/DpBKl8k7eJ/IVn+MZ76knSIJ3860UYlsAIBBA61n+aNkvOaUhR1neOp2pDXrxQbF2B1g8q9TibX3/XOukoHP9dK+UBtRa+ix9JVvb9GnvLMWhTKOzNkJAKdynrbxJJ8azxa4Nj6X+1T4PHrQvUhWkj5+c2ils+H3Y0Sh/ecTy87/AF/KgWMxEyCTe0Dn6/raq6uItSbiFdR/Sh2Z4/Q0VyCdEo5TqsDHoaz1gkpU0WsTM1xAceWuTBVbyG3yrsY2BVIipA3a58vWth4k0kFw6mWG9vySHEnUlR5KFGhiUh7VAKRJjeZ3FUcuwSXUqSSAQZueUDqetHsnwiAYWnULDn3UgHUf/PUUvNeVL4I3zyT3N8l7DY3BIOsQCNgQokeEG00ocS5v+0vFWwAgDoBVF13eCY1H4VCBTK6L5M29fN/lnwVeuldedGuHeD3MWCtKkoQlWkkzMwDYDex8KZ2PZ9h27urUuB1CB8BJ+Zoig2hYZPZVnTGEy7UULBWtRccCZBIMJBIk6UiLRzNO3C7jT7LrzYCgtZSoH8SQNj5zPr4Vk+OzQJbLbKS22LJAFo3Us9STA8kmreS8VOYMy2ZSbKSTZQG3kfEUCWb25JS6NjS6H+oxyeN+SoN59wOnUTh3An/huSCnwBEyP1JrPs5QUOlvUFFFiRMTzAnptTfm/tKSW1aGlBZ6qBTP1t5UhMAqubk3J8edByxxdwNPTZdXJ+3mfRbK9qiWa9Nq4oBqPqjlprc+Ndrx4TZVulSiE22qqEdo6hMTJq0YKcqYrqsr02Fyj2T9gpZCvwj7Deo+CsD2mLSYlLcrPp7vzimfDYVIZWJuEqt6GfSufZxhdLK3bAqUAD/Kn8yfhWhjxqNJHjdRqJ525y7HCCo3sOhH1oggQKgwYJvNj+rVI+qxFMigDzbFaGXl89JA81WH1o1lGQEMtoKgAkXAiSTufjS7niFEIbO6nEAf8wM/L5Uy4XJ2UjuoTPW8eZio+SAi5lzLCCsgGNpvJ5VmGNfSVKKlESomR4k9BTNn2OKUKIXqCdz+GeSUD70iIzIDcH9c/GktYnJKhjDxZ//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s-IS"/>
          </a:p>
        </p:txBody>
      </p:sp>
      <p:pic>
        <p:nvPicPr>
          <p:cNvPr id="9" name="Picture 8"/>
          <p:cNvPicPr/>
          <p:nvPr/>
        </p:nvPicPr>
        <p:blipFill>
          <a:blip r:embed="rId4" cstate="print"/>
          <a:stretch>
            <a:fillRect/>
          </a:stretch>
        </p:blipFill>
        <p:spPr>
          <a:xfrm>
            <a:off x="1115617" y="1844824"/>
            <a:ext cx="6874532" cy="4176464"/>
          </a:xfrm>
          <a:prstGeom prst="rect">
            <a:avLst/>
          </a:prstGeom>
        </p:spPr>
      </p:pic>
    </p:spTree>
    <p:extLst>
      <p:ext uri="{BB962C8B-B14F-4D97-AF65-F5344CB8AC3E}">
        <p14:creationId xmlns:p14="http://schemas.microsoft.com/office/powerpoint/2010/main" xmlns="" val="38404875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764704"/>
            <a:ext cx="7772400" cy="936104"/>
          </a:xfrm>
        </p:spPr>
        <p:txBody>
          <a:bodyPr>
            <a:normAutofit fontScale="90000"/>
          </a:bodyPr>
          <a:lstStyle/>
          <a:p>
            <a:pPr algn="l"/>
            <a:r>
              <a:rPr lang="en-GB" sz="3600" b="1" dirty="0" smtClean="0">
                <a:solidFill>
                  <a:schemeClr val="bg1">
                    <a:lumMod val="50000"/>
                  </a:schemeClr>
                </a:solidFill>
              </a:rPr>
              <a:t>Comparison </a:t>
            </a:r>
            <a:r>
              <a:rPr lang="en-GB" sz="3600" b="1" dirty="0">
                <a:solidFill>
                  <a:schemeClr val="bg1">
                    <a:lumMod val="50000"/>
                  </a:schemeClr>
                </a:solidFill>
              </a:rPr>
              <a:t>2014 – </a:t>
            </a:r>
            <a:r>
              <a:rPr lang="en-GB" sz="3600" b="1" dirty="0" smtClean="0">
                <a:solidFill>
                  <a:schemeClr val="bg1">
                    <a:lumMod val="50000"/>
                  </a:schemeClr>
                </a:solidFill>
              </a:rPr>
              <a:t>2015 (1</a:t>
            </a:r>
            <a:r>
              <a:rPr lang="en-GB" sz="3600" b="1" baseline="30000" dirty="0" smtClean="0">
                <a:solidFill>
                  <a:schemeClr val="bg1">
                    <a:lumMod val="50000"/>
                  </a:schemeClr>
                </a:solidFill>
              </a:rPr>
              <a:t>st</a:t>
            </a:r>
            <a:r>
              <a:rPr lang="en-GB" sz="3600" b="1" dirty="0" smtClean="0">
                <a:solidFill>
                  <a:schemeClr val="bg1">
                    <a:lumMod val="50000"/>
                  </a:schemeClr>
                </a:solidFill>
              </a:rPr>
              <a:t> quarter) </a:t>
            </a:r>
            <a:r>
              <a:rPr lang="is-IS" sz="3600" b="1" dirty="0" smtClean="0">
                <a:solidFill>
                  <a:schemeClr val="bg1">
                    <a:lumMod val="50000"/>
                  </a:schemeClr>
                </a:solidFill>
              </a:rPr>
              <a:t/>
            </a:r>
            <a:br>
              <a:rPr lang="is-IS" sz="3600" b="1" dirty="0" smtClean="0">
                <a:solidFill>
                  <a:schemeClr val="bg1">
                    <a:lumMod val="50000"/>
                  </a:schemeClr>
                </a:solidFill>
              </a:rPr>
            </a:br>
            <a:endParaRPr lang="is-IS" sz="3600" b="1" dirty="0">
              <a:solidFill>
                <a:schemeClr val="bg1">
                  <a:lumMod val="50000"/>
                </a:schemeClr>
              </a:solidFill>
            </a:endParaRPr>
          </a:p>
        </p:txBody>
      </p:sp>
      <p:pic>
        <p:nvPicPr>
          <p:cNvPr id="4" name="Picture 3" descr="Raudikrossinn_fanamerki.jpg"/>
          <p:cNvPicPr>
            <a:picLocks noChangeAspect="1"/>
          </p:cNvPicPr>
          <p:nvPr/>
        </p:nvPicPr>
        <p:blipFill>
          <a:blip r:embed="rId3" cstate="print"/>
          <a:stretch>
            <a:fillRect/>
          </a:stretch>
        </p:blipFill>
        <p:spPr>
          <a:xfrm>
            <a:off x="7884368" y="260648"/>
            <a:ext cx="836712" cy="836712"/>
          </a:xfrm>
          <a:prstGeom prst="rect">
            <a:avLst/>
          </a:prstGeom>
        </p:spPr>
      </p:pic>
      <p:sp>
        <p:nvSpPr>
          <p:cNvPr id="6" name="Minus 5"/>
          <p:cNvSpPr/>
          <p:nvPr/>
        </p:nvSpPr>
        <p:spPr>
          <a:xfrm flipV="1">
            <a:off x="1475656" y="1268760"/>
            <a:ext cx="8568952" cy="72008"/>
          </a:xfrm>
          <a:prstGeom prst="mathMinus">
            <a:avLst/>
          </a:prstGeom>
          <a:solidFill>
            <a:srgbClr val="000000">
              <a:alpha val="60000"/>
            </a:srgbClr>
          </a:solidFill>
          <a:ln>
            <a:solidFill>
              <a:srgbClr val="00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3" name="AutoShape 2" descr="data:image/jpeg;base64,/9j/4AAQSkZJRgABAQAAAQABAAD/2wCEAAkGBhQSERUUExQWFRQWGB8aGRgYFxYaHBsaFxgXHxcYGBgaHiYfHBojGhoYHy8gIycpLCwtFx8xNTAqNSYrLCkBCQoKDgwOGg8PGiwkHyQsKioqLCosKiksLCwsLiwpLSwpKiwpLCwsLC4sLCwpLCwpKSwpLCksLCwsLCksLCwsLP/AABEIAKAA8AMBIgACEQEDEQH/xAAcAAACAwEBAQEAAAAAAAAAAAAFBgMEBwIBAAj/xABFEAABAwIEAwUGAwUFBwUBAAABAgMRACEEBRIxBkFREyJhcYEHMpGhscFC4fAUI1Ji0TNDRHKCFVNjkrLC8RY0g5OiJP/EABoBAAIDAQEAAAAAAAAAAAAAAAMEAQIFAAb/xAAqEQACAgEEAQQBAwUAAAAAAAAAAQIRAwQSITEiBRNBUWEycZEUFaHB8P/aAAwDAQACEQMRAD8AnyvAoGNd7ontlXjkUpP3o/wk2OwSOgT/ANCaz/DcXtf7QDuooaLgUSpJFtCQZieYrQ+H8bhEpKWcShcmf7RM2EWBg7AcqSyuopV9Box5/kCYLBuOIdeClLdQ6sDUZBSFqBbA5CAIHWiGHxAWkKGx+R5g+INqMNIw7GvTCNRKl7mTNz8elL2bOow7qHAf3OIuegVAOsDoQb/GpW5drhl4yS4TLikTS3xIw8rSpt5xoAwsJjad/SmBnFJX7qgfIj6b19iGQoVfoK+UB8L7OUugFzEvOgibrMH0qXh3g/DJxjqCiEsqRBKlCdTa1d+8RIFFMhxpZX2Sz3FHuE8lH8PlRfLMIyHnnliVKWIk2GgaZjrvQIxnJtNlWkukGnswSgjuqUCJlICo9Jn1FUc9y9nHsLaCwVbpIspCh7qoN036ivcTjUK5+V9vLpVbLsdrx2kpHcYUQobkKW1uOo08qvPAox3J8opK0+S37PuIlYhgtvf+4YOhzxgkBXrB+FNYFLrObht1TekAajcC5JE39Z+NEcDnCXAdJEpMEdCRMEHnTkLlFMWlwwiRXKiJqPt6q4vE6QFGwBv5eFX2spuIMyx6A4lJEr5eAlM7+B2EmKJBcgEdBHrSvn2YIK2lC5JgklSRB2J+fj5Wo3lmPQ6lJbVrTAuDOwvJ8yaqu6LBGo31iCNWm2/Txr5/FJSO8Ym3rUGNdSEgEAlXdSDzO8T0tPpUnWIfEvG/ZknDr1BKpXa4vcQZtsDOxBsdqQsbxI3iAvtEqbUptXukaVqA7sgkWnrJ5zTvxlgsXiFQ33WgFalEFtFiqNZ3VcmAN48azrNuH3W0KUQVNoIlR1DUFahKUkBUAyfAjxFL5N1l41Rbw+ROpSgtrS4pCCo6TslHdV4qm+0yCKfOGs3WypAcSChVgUCR7vdPVBsLbXnlSBlDjGqC4pAVbunvAKEEybETMjY0cxEsoCG1JcMBRV2gMpOmyhIggyYkkUFOuUWfJrGVudwT+IySDBJvvYT/AEFEkmZ86y3JM+WEDUqNUk3kiJsAd4IJg1omQkFkG9ySZmZ2i/TamcWRSKSVEWY/2iR/MPkk1ITVfGKl4DoT8kgfepVGmV0DPiquFqsT4fQV4VeI+IrhxVjBHx6kf1qSp1Ua6kKf1BqNSD4/BX9K44/P2crAedSWWylLikj92R7qjAlB8qiyfLmn3gkJKCO9IUTZJ2gj70bx5Hb4gEmzx2E7wfvUOUOBOKCibdnGx3vyFZNuuB/aqTGbN81R2pbcViVK0glLZSECZ6x60zZ3w807hezUCUoSNNzKYiII5xFKSEYd3GKLmgjs0wVGIIm14vTy/jELYWErSrufhUk8h0JqZ7tsW2ykUraFHNOCsOzPZqfRF/3Y1j1HWL1RRluKSlakYruo0z2iT+LVHu6o907gU9qydtXec7wgyCe76p25m5q3ly8M0iU9i1qMEyhOognnaRe1E09TTTuyuRuPJnbT2LI77bbrcwVoIITtfumbTNwKYMTi3EsBSGtSoukriP10qpi+MMNhk4oKUFqLyyEogyCEwZ2A9TQhOdreYaPeQtxEi5EEkxPpFWipJuw0JxaJTnL6W+0cw/4o0pN78/KnXgtoOJ/aNKkqKezhX8MpURHmN6zzF459sFu2lMd8gzPXUd/hV/hT2sNNuFl+zY2cSn8VpKhPu7iwPKuyqTjwXyOKXY4Zi9++X/m+woZk7gaxQ7aQCqUqBsZ1WUDzEmg2bYztMQ45hsYFBfe06NQFtt9QECdq7zL9rbaSXm2ltqjStKtNzdJv1HhXY5baTBNxkjXsFiQ4NSbjl864xIQs6FCQefKRyMHekHhnHl5aUKdc7QQYCyEqSPAc45c96Y1PH9odSqwiUXvqGknn1G8c6bFaoVM7LrixhzLbbQVAUAFKn3ZOwTeQNz1tFWeFG1oZ1BSQ7MFuUgEAciD3VdLdAZ5R8XcQAOBKwnWLWBkk+BvYUnYl7tHNLVlbxMG2wttPyHnSrdTGFj3xNdwubFadzEwQQJSeip/X1q+p5W5UfgPrFZjwzjC6+pSVrDoTC0qUoiEkWKJuJ2Ig3q7g8yw2KcUTjX0HVBYLxRpUJskKAKkmNt/oDRdiM4SjKrCPEXF5YxBQVqDRR74QhyHQUnY/h0E26ikJ/NGFYZ9tanVvkK0KOkJ3594wIklMbqO9qN4/h9OICyHEwg6u0IPaQkp7pO2yiL9D0pNxLzSFLSpHOAQRIiJ2J1WtPrahylJB4o9azJOkIUdKIISQ2hSkgqJ96UyYi/pXwy0aF6SpStQCYgCJvrTJgVWexoWAJVKduYA5CNhuTb+KpHWiAYUUixKRqvbfrzNKSsKqGzDZO+nD6gzCA4e93QFEmLajJSCAIJ5mtU4dxc4ZtS1yoi5JA9OVhWO5Hxg6lpTWshEQJEiJiL7TvabppvQcHjWUNuNjtYhJTfbkowJB6Gr4JJTJyJ7R+dWzYqLXUFRR6mT5VEcfhh/eMD/W0PvSBieE0ulDbiQUMo0N2/DJP1JvXyfZ/hx/dj4U/YuPauI8In/E4cf/ADNf1qFfF+CH+LY/+1H2NJo4EY/3afhXQ4KYH4E/CptkDWvjnAj/ABbP/N/SoF+0LLx/im//ANH/ALaXRwgyPwD4V9/6Wa/gHwrrZ1GXdsoKUV67nvG8k2uT6CiORYB11wLbaUtASZITaZHPafCnjL+Gi53sUoQf7pB7scgtX4o6CBTM0EoSEoASkWAAAA9BS22xjcIJylYcGpp1IOoGOgkhQ8PD+lWk4AJP9mbzGpItzF4n5703vKqHHvltlakxqSkkTsTyEeJtVXB9WWg05fuAeOsixGKaShl4JG5bVCdXRWre3TaszzzhnE4RAW8UFMxqSoEAnkREiaZneOHFKKghIUrc3J+fKgHEmYLdaOtRI/PlQ8WZR8UbuT0ZLFLJJ8pWKr75I08unWZpgw/FnaNJaeJSpACUOgTYCAlY3tyUKVtU10kWp5pPs81FuI1/7S7Mann+0SbpSlWoq/oPE0tZnjy68p0gJK1EwNh0HwqLRUqsAvsi7oPZgxq5T0moSomU9xLh8WU3Eg9RTXkPFuKfUnDrWXUGICxOkJmVBViITNrztak7Dqm1r018BMPLecThezU5A7i7d0TqUHJERzHRU8ql06sqjQcDgNakoIBRsYlKvMKF58qLLyIpSrRisSgpMEFzXYiQQlWoxE2Mc6gy9oofBKmwgE3LiJ2t+KjKyg9pdB7T/iJ/mtHL3vHapo5sQs/yjEKxRCl6u0QVIcKQgnTpBBSPdO9RYHJH2W1LShGvWAZUDYzPemN4tNGuKMxZ7VLOlYeDZgggpAN9JNpMAkQOd6AlhvSD2oNr94ar3I2n1paSW41MKexNoM8K4JSMa84qJKEJJG2pckx1gJT8RRvP04ZDiS6xrJ7wWAkkEdZgk86CcO8YslScM006p5sK1DQmSREqEqEgR57UUzbFpdspp9CtpLewM6rJm9xRUuBDI7kyk5gsOtnT2ym1L741DkVERcbG0jwFLy8pQvuEpPfF0jfUbnlaizOHC0I1LDZDYEqS4LgpO5EAmT86A/tul1xWsQlwKUrke/GoWuI5eNAywbaohNBjMfZ6XFnsyhIAFgNMmJmwIHMG196XM3YXhytp/vQklG8dAZBFx5Uy4zi1K/7JQ7MjvFSiCFqBmI5RPlFA+KcX2qhOmIPjv1/812VKK6IjyfcL5UtSVLShDqBCVJKgVd640bGfI7itRyPImWUdqhKkd3TCgoK3k6rnUdr+d6S/Z812eIaSFG5Ft/wnkfLetQzJrU2pIMSIkVOJKS3UTKXwDlHv/wCkfMqqauFphw+AA+Q/OpImj2Uo5Ka5IruvDViCJQqMpqc1GquIB6Xa9DxoJh+J8Or+9Rc2v+VWVZyyD/at/wDOn+tCCuLXaLOYZilpJW4YQBJN7XA2HnS7xHxSkYRTqFWKP3cTdSiUJM7WhSvVPSmPKsSziXOzDgUIOrSoSBG88qQPa8G2C0y17ple+42E8t5v4USCKSfwWMFw6w8206O1SHEgwCkiSO9BIneaMZnwWyrCOIaSe0gHUSSbb+G14HSkrh7i11jCtgoQtGpWgkkKEG4J8ztvcUQXx1iXh2bYDeq3ckqM8pP2qjlhj8cm9i/rMyi3Lx/L4ozV1spWpJ3SSD5gwa6aNWM8a04h1IMwsietUm1Xq6fBh5UlJpFiizPEATh1MFpBSoGTKgZ5KmYkbC3OhANRu1YGchXztRXhziJzCEqbiTYyJ7t5T6zQbVt5162TPr9K6yT9AtYJ95ttbbCilQC0qCW4KVAEX1faqGIz1LRKQCtQsYKQAfAmZIPgaE8Ke0J1GVLw6AVvo1NtJSCVlKwSCAAT3ZUPhQHDZogSFnQRulQIIJ3BTuKrlyySpGp6Xo9Pnk/efXxdFvMc6IxPbOQlChoVpEwnbUflMAC1XMbgcI2kunENEbwlaVE+AQDM+lBsVmjJBBVqHgkn6ir/AAJ7PEZgta0OBCG7EFJJkxB3AjfnyNLxuX6jS1uPFja9qS29fLr8gnKHnP2lWLTZRsmQbJgDkRyEUyjiV4HvOqSb95JIvyKgZBEx42p1T7JkBOkPq1dezGn4TPzpC4syZeDfDbmm41JINiJiRPQzUNzXLD4Yen5ouC7r8ph3CZhjkISQ6FJMhEBBAgwEkkbgWIPzoZxfhFKCylAkxBiBYkqJ2AtHSh/A/ESEOhp8qW28koICgNLzZgLuYgtlJJ6gdDRXOs/GHebsVoSSEStIKypMWVyiSJtJFN7U0eTmnGTX0C8GhlGGRqJUVLTOkhUnmmJgbkGquNb/AH69B7uhZ2A70qATba1E1YptY1JZKQVEFOtC7gApKSBYXNqG5lgwtJUlkpcPdkqB5wkGN5FyarONsrHgduCmHi+0VGW0FeiwjZQJn151oLzwNqzLgl1vDvJcd/dkoVqJUSNao90XG808tZ4ytKi24lZT0N5UYSLjmefK9cqiTFNukTYrDOkOqaRqUPcBMAkCBc8ppPXwhmi9S1Khe4h8p9AhPd6Vo4zhhMJLqJFtxyrpjStWtK9QvsQdwKHKCl8j2LLkwJ+K5+WhS4exzxQUYlKkvIMGRGociOvpRYqo5mARoUVxpSCSegSJJHpSyxiQpAVyKQfQgGiJUhXJLe3KqssE1wa8DwIkEHnY/CocRi0oBJ5An4CpBn5vazDnqVE87fIU8YTJ0LQldwFCYIApf4cyZAWpS1WSoaAFD3huSmnIYvoRUKIWeRy7KH+2zgHAG06u0G5O1yOQn4UpcUZ4rGP61jSQkJAk2ievjPxplzxjUplwwoBYSR8x9YpKzlMOuBKAkBah47mui2CZY4dWv9pabELSt1AKDcKlQBkeAJuK1XjVLOXYda8O2hDyiEJUBcTMxPQSbUtezbhrs2xjioBySGhyAFio9STIHlNG+LME7jmlJWpKEp7yYvKgDvPL+tKyzwU6GY5JKDjZjWubnma9b3rhO1eoN6aFy0K5XXGqvCamyKIztV7I8B2+IZZBguuJRMTGtQExzsdqodauZS4pLgKLLkaVXlJvceNt+VVbpBIR3SSP03luGy3KkBpDjbavxKUoFxZ/mVv6WA6UV04LGQooYfMW1oQsx4ahNfm7DcOuLIU5qOq5JMm/nc0Sy7BYrDqK2FKAT3onePDlQ/cZoQ0uJ+NtP7LXFftDU805hWsKxh2SoSEJAUQkyJIEcugohwdxiMuwqlBJK3ItvtJkDYe9Ek+lZ9jWHH8S5oQpRJKyEpJtYqMDkJNO+BaS32TSxKloVIPjHd8wBUZJviiuGo5JxaTXX+Qux7a8SFalIBR5pPygfWpuKOKsvx5ZexaV9kGyJQTqSvVaI3Ebg0KPDbZtoOqfdgzy8YjxoTmGFjXh2klWoaNETqXAKYG8yflVdzVDE3Cm9quvjgW8oKXELaFnB+9aV/M2lWpJ/wAyZPmgdTTItKHmcOglUIRc6Qbk7kQRz6U78G+wcNhDuLeV2kEltuIBUkiCszJAJ2G/M0ZxHsgbbZCcM6sqTsHCkz4SkCDTBjszfDYNLSNCFEAqKyYAuQkWAiBCakdWqI1TcHY8vWrOMwC2llC0lKkm4NQQKkqdduTvHoPzotlWFWth0oUUq7RsWAvOuQZ23mfAUIEU38KPNow6wsgKW53R1KEA/wBarPlMvik4zUkzNs4wKu2UkPKUQf4yT9aiwWe4vCq1IdWYOxJPz3+daJmGFw6nFOKsQLqI2J2BtSq5w0l06tXObGlk0arnNO7GfC+1c4nBOtOWcKI1bbmDq6giRPxpjyjHpGHaKjEtpufKPtWes8LBSkJbQDB7xtsf0DTviOHmy2gFOpSEBAIOm0bwLbyfImiQbYrqZwcUlGnfNHOeY1DF0iQs3G45zpBFj5fxeFJeNzk65SbBUhJuB4kK8AAZqzxIHEBKO8pKYgwIvy53sL9CByusrx+kXAPQ8xMxI2PrQcrk3wJUDcJlsdaNYVGnmfjVprLBzNWhgExzPrTxBJghqZXqEwoEeYFj8aSeI8EE4lyVElStQ2M6rgAedqbXMKOU1XwORJOLZcVcNkqIPPSJR8FQfIUNtxTbOGzAYb9nw7TP+7SAf825+ZNR4pwExMJF1k7C3L0rp7E6lCL94k+JH514nCJV3AJ1XWTzB3+O1Ybnb3MMYqhBUQkc7Cto9lfsxwj7TjmJb7UghIkqAmJJER1FIOK4b/Zn1zMIVKB1SZ0nxABj0pwyXjTEYJlKBKUm/d0mTb+K961XlTaoe0+CE8Uk2lJ9X1Qx8Vew/B9kf2XtGniO5Kipsq5JVIJAO0g2msIzDCrZcW04kocQSlSTuCOX51sTntkeautClgdUoHzBkVnXGucIxuLcxSBAc090xbSkAg/CmIzUkLZtNLH8p/sxXBpo4GwAW8SeST8/uaXnkixFNmS4RxhLaykjUtGowe6kkxPiR8AKHl4iCwq5IesmxAeZSEgKLfdWJIII2MJHMVxm+K7JkpICVKGlKQSTe3MA0AyjLlDErIKhrJ2JHlt4VbzvLSkpNyrqb3gxQb8TQUrC/CuFb0vuAlC1pDXaJBJShSlFRkbGAL1nzyVKWgIWpUKBFjNjf1/rTDlrqi2WgqCru90jYcj0O/e8ZohlfDBS7KwCE7EE3J3Ph4Gui3Kl9A5JR5L+Ddf0gKMpI97SNUedU/Z7hox5cfOltLilpUqY1J2A+IphGKJJaFgEzMgmf4evjPnUKMlUls6TPeKoO8n9RV5pxVhsKhkntm6Rpas8w6wQl5syIuoD61PgWkpHdMz0Mj5Vgi+LYWUlpcp3uJ+BFXsDxYmf3bim19CdJ+Isa5Z2lyhj+14MnGLKr/KGH2mpjGSSLtpIEXsVD6ik9w/rnV3O8zcfWFOd5emJi5AmJ+Mctr1Fg8tUpQkb3ieQuSfDrV/djRj6jDLDkcJdorspBUAQb/H9RNWeIOKUMtFphASkHVzJB/iKuR8qYzwQp9QW0oNNqEwSSRIumOcHY1k+YoCcSQ4SsJVDkHeFwpKelp+Ip3ZFRvtiW5tmi4LGodwjTrndU4mdUGNyItttVJ59Ew2SvqokwAN6M5HmGXu4YNoxLSNBUNLhCCBqOmAqJERtSjxtxCwiWMOsLP4lpukeAI3NIbXZpe54lPJuPn2MQtQAcaJu3ACgkWlCt5tMbGtHYzBvFNl1pwlLidMfwkDYj8JEmR5Vi2TolxSvnTDgUKS5CVFIWRMKIEzY2Ii+5p1YvC0Z0snlyGc9wyQVAKtOwkHbrtGx3pPxShYdImNxc1Nn7qwsocCkrFjqWpURvc0JWVXM/nSVch0x5Q90n5mu+38B8qrdoOYnzP2FddoOXypmyhP29ROtlRSQQlSVSPI2I9Qa81Hw9TXaXRI6+VQ+VTJQawDSklSVDvBV/h9KjOLOpRSSABJI3j8KU/zK+V6tvO9oorSQdSftH9K6wWUXBVOhJ1eK1dT4CLV5/JHbJxCvgU+LMIrUF94qCQNM9d79LH4UxsY5t3DtCApIABUATEbggeNr7VOOHf2ltSnCQtUkERZKgAEweURSK7iHcvfU0lQUlSZKVCxknl6U5ppqXAzhydRL3EDTZbdcmPwgX8ouPlSi6hKUgbT9qIZzj3HgAqEpmYFgKHrA0EmbeFr7U7HnlF9VFwltfdBHgnCIcx2ES57hdSVbfhOqD6pj1NbxxzkSnSh5povCAlSAQCdM6SJtF+XSvz7wu8E4zDkWIdR81AH5E1+nsmxR7IiUg3CSTz5WFyJozgpqmIwk4O0LfD3By1Nhbg0OEmUkWubRHICPhVjOeDH3AQ2W4VvIMjyJFqZTmxLbekJC1nSZlSUkBWraCRKYG0yKr55nKmAHQpJbCe8Lb+BPKOm3S8intRSoL707E7h32ZLbc1vlKUI90JuSIN55WNFuMmW0BC0JCL6DA8LG3MQRRjMc8AQqN4t/qUAPkaWOPcySnDICveWdQ9Dc/MfGr7I44thMcJ58igvkBYF9KXVEqgQn3j/n3k+NePcVj9qShJBbLagD1XIIv0gEUo4nGE1UU+U94T3dqTlmclR6ePo8YRb3W6GZ5La1LWtGidrX5wfKgbGCZSe0URIPP9bVN/62JQEKaBjn+V/lQXE5mt1UqI8ANh0qN3Ajj0kpSqS4HNtkAd0b7ETHpRnK1oGGfI/tNJBHQFNo87UjZZmxSAk3A8TMdPKr2HxcuLgwQEkeNiFW58qtpYee6XNdGTrtLkwPy+fk0zhvMQRomDpCo8CL/P61hWaAdu94ur/61VqWV4vSpDnWEny0k1kmIf1OLPVRPxJNabMuuSBeEO/W9657DrUyl/r9cqLcNNp1l5QCuzI0JIspwglJP8qANRH+Uc6qlZLdDPlHszdGCLyrOkaktwZINyFc5iYTFCzkTgP7wJbP/EW22fgpQPyo2xnDbqFKxWKfCpI0pdUlOnkQlEWvt4UqHL+0XDffkmCB70cyT5imIuuALVhriTLe3CHCUKcKNwZ1abE9CdpI5nxsou4MbXmLGbeVaC3ly0YJCjAW2SLfwrlJHTmfhQFrCpB7oF9+fw6RWRq8myfAWKdHofjlFdaprlSkda80Enug+tqaCHQPT1mpUK61x2ZG8x4fqa6JRAgDzuZ+NQzg3wzh+0UoD3REnluTHnTQ9GlQHIfMi1C8kb7NkADvLvHn7o+Aol2gQmD3usdelYOolvythUj1JCG1geCR8APuayTjHEhWOX/KQB6Db51o2KzDuqvEqHxmftWTYh3tXVuclKJHlNvlFN6CHlKT+iVbnFLu0XXGwYJ2q3geFtazJOg87jbr1ihb2I0JM8vvTeMx/cNEH3kABIHxV5xb1munOcFwbXq21yj90BfZ/wAMl7NG2iCOzUVKtNm7+gJit/wGVhCjPeE29azXgElhWJfaZQ48VaVKW4UwkgHQmEqE2BJPUVpmT5up5lLhQUKVuk30wSN+cxI8IrTxS3RMPa0rBmMyheI3Q41qM7xoP8Q70lznaBbnSxw/w87+1OPvvpUeTQ0nuaSIcQoEpUFTeb1pCVc6G49YmYE7TF48+lG2nJgbEAKWgCACdv8AKZ+1I3tKzDXjCgGUtoCB5xKvmaPcQZyMK608RKQskjqNChb10/Cs2zLMu1dUvmolV55mefnSmonxtPQ+j4fN5ZdVSO4ma9+4r1kSAQDtf5b9K8BtHSkj1aaI8RhgAPGfrVUo6VcfmBNQDaa4E4pnEwKc8iyxl7CJ7UHUVKAVN06eaRvzpHfciPGnTg96UaZ2Ej/USSfp8KNinsdmX6hhWpisd83YTS32bSU6gSDud/cgah5+NZG0uACa1l4KVqkCJtvt1PrWacRJSnErCYjnG0kXo2LO5ypmH6h6XDTY1kg/5KLi59aZ8Pl6kspBMJBNxbn3zPiQkeSBQLJMuU+6Akd1JBUel7fStGxeBAaUAmYQYG52p2J5+X0CUcOoThXFFKdSuYEcxcRTFlWFCGUAC+m3qf6gVWxCf/5kiInQmOm0/rwq8HYWR/ClPxO1WSoqyzmrSV4VaEnZMeqbk/WkvskhMTf0B+QgU8BACQmNxfqdVvp9aQVuRbn4xWX6hHlMJjohSQD3bH412cYroB41wlQFeyTTfXRc7Dk85q5leFDrqUciZPoJ/L1oeG/1+VMvCWGIStyBJlKf+4j6ehoOfJsg2ShkYABg+8efIDpfao8YkNpk7mwG+9V2cSIgnv8Ar8PSquJe7xm8CZ6DnWEkE7AfFWM0MKj+E/FXdT9SfSkHDL5bRRfjHMSVpT175E+YRPpJ9aD4adzWxhWzDf2M6GG/UJ/R7mb/AHPOmxnCKfbw7aCUkJIUegTAP2pRdRqIB5qH1p24d4hbacUlwQIIComIVYkevyoM+oo0s0Vl1aU+hoyPCfsqClowk+8CZk2nV42FGuGPaBhnHDhioNvN90BVkqAH4Vbem9JeY8TNoa0MkqUecHnub7k1nnEOAUy6NVlKAUfAn8qPgk06GPVcMY4k4pJ/6P1V2youD9vjzoTj1kzWEcP+1bH4RISh0OIAgJdGqPJVlfOibXtuxgPfZwy/NKx9Fin9x5rjscuMMlUtnWf7uVgC+wuPWs/aAMgi/Q/enL2c8TYjNcY8cRoDDbRSGUJ0ol06b7k90KuTQl7hotYlxAlSGgXCeqAoAT4kkCk9RG/JHpfRtXFJ4pP/AJnuWZSEJ1L1XEAJIHdIggkpO9UMzwyUL7mrSR+ICxva1j52piViUvIhKgFRBH3FBuInEpbibyPrSG52ekSivJ9gjEEkDyqs6qpX3pCf8oqspwi4NFKzlwVsSTqt0tuN6fsFwi4cKw4yqHezBKSY1dCk7AxAg9Kz8Pysg3tv9q0zIOMmiwht/uLQkJC9MpIAgG1wYtRsag/GZjZ55or3sKtp8/sDlZdj1d1QUkbFSimPOReswzB7985BkaiAeoBifXetd4j40ZbZIaXrUbACYvzJOwrHW2STAuSYA6mYApmGKMP08sw9frc2dKORUvoffZ9hT2SlRAK7eMAD5SR6mndawABuo7D7mqOU5YlhhCCPdET48z8av4JmSVddvKm1wjEZVxrfeaR4yf16VCydTxA/Esk+SAAPvVp0y9P8I+1VOFm9QW6SBJIST4kkn5/KpKh/DpBKl8k7eJ/IVn+MZ76knSIJ3860UYlsAIBBA61n+aNkvOaUhR1neOp2pDXrxQbF2B1g8q9TibX3/XOukoHP9dK+UBtRa+ix9JVvb9GnvLMWhTKOzNkJAKdynrbxJJ8azxa4Nj6X+1T4PHrQvUhWkj5+c2ils+H3Y0Sh/ecTy87/AF/KgWMxEyCTe0Dn6/raq6uItSbiFdR/Sh2Z4/Q0VyCdEo5TqsDHoaz1gkpU0WsTM1xAceWuTBVbyG3yrsY2BVIipA3a58vWth4k0kFw6mWG9vySHEnUlR5KFGhiUh7VAKRJjeZ3FUcuwSXUqSSAQZueUDqetHsnwiAYWnULDn3UgHUf/PUUvNeVL4I3zyT3N8l7DY3BIOsQCNgQokeEG00ocS5v+0vFWwAgDoBVF13eCY1H4VCBTK6L5M29fN/lnwVeuldedGuHeD3MWCtKkoQlWkkzMwDYDex8KZ2PZ9h27urUuB1CB8BJ+Zoig2hYZPZVnTGEy7UULBWtRccCZBIMJBIk6UiLRzNO3C7jT7LrzYCgtZSoH8SQNj5zPr4Vk+OzQJbLbKS22LJAFo3Us9STA8kmreS8VOYMy2ZSbKSTZQG3kfEUCWb25JS6NjS6H+oxyeN+SoN59wOnUTh3An/huSCnwBEyP1JrPs5QUOlvUFFFiRMTzAnptTfm/tKSW1aGlBZ6qBTP1t5UhMAqubk3J8edByxxdwNPTZdXJ+3mfRbK9qiWa9Nq4oBqPqjlprc+Ndrx4TZVulSiE22qqEdo6hMTJq0YKcqYrqsr02Fyj2T9gpZCvwj7Deo+CsD2mLSYlLcrPp7vzimfDYVIZWJuEqt6GfSufZxhdLK3bAqUAD/Kn8yfhWhjxqNJHjdRqJ525y7HCCo3sOhH1oggQKgwYJvNj+rVI+qxFMigDzbFaGXl89JA81WH1o1lGQEMtoKgAkXAiSTufjS7niFEIbO6nEAf8wM/L5Uy4XJ2UjuoTPW8eZio+SAi5lzLCCsgGNpvJ5VmGNfSVKKlESomR4k9BTNn2OKUKIXqCdz+GeSUD70iIzIDcH9c/GktYnJKhjDxZ//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s-IS"/>
          </a:p>
        </p:txBody>
      </p:sp>
      <p:sp>
        <p:nvSpPr>
          <p:cNvPr id="7" name="AutoShape 4" descr="data:image/jpeg;base64,/9j/4AAQSkZJRgABAQAAAQABAAD/2wCEAAkGBhQSERUUExQWFRQWGB8aGRgYFxYaHBsaFxgXHxcYGBgaHiYfHBojGhoYHy8gIycpLCwtFx8xNTAqNSYrLCkBCQoKDgwOGg8PGiwkHyQsKioqLCosKiksLCwsLiwpLSwpKiwpLCwsLC4sLCwpLCwpKSwpLCksLCwsLCksLCwsLP/AABEIAKAA8AMBIgACEQEDEQH/xAAcAAACAwEBAQEAAAAAAAAAAAAFBgMEBwIBAAj/xABFEAABAwIEAwUGAwUFBwUBAAABAgMRACEEBRIxBkFREyJhcYEHMpGhscFC4fAUI1Ji0TNDRHKCFVNjkrLC8RY0g5OiJP/EABoBAAIDAQEAAAAAAAAAAAAAAAMEAQIFAAb/xAAqEQACAgEEAQQBAwUAAAAAAAAAAQIRAwQSITEiBRNBUWEycZEUFaHB8P/aAAwDAQACEQMRAD8AnyvAoGNd7ontlXjkUpP3o/wk2OwSOgT/ANCaz/DcXtf7QDuooaLgUSpJFtCQZieYrQ+H8bhEpKWcShcmf7RM2EWBg7AcqSyuopV9Box5/kCYLBuOIdeClLdQ6sDUZBSFqBbA5CAIHWiGHxAWkKGx+R5g+INqMNIw7GvTCNRKl7mTNz8elL2bOow7qHAf3OIuegVAOsDoQb/GpW5drhl4yS4TLikTS3xIw8rSpt5xoAwsJjad/SmBnFJX7qgfIj6b19iGQoVfoK+UB8L7OUugFzEvOgibrMH0qXh3g/DJxjqCiEsqRBKlCdTa1d+8RIFFMhxpZX2Sz3FHuE8lH8PlRfLMIyHnnliVKWIk2GgaZjrvQIxnJtNlWkukGnswSgjuqUCJlICo9Jn1FUc9y9nHsLaCwVbpIspCh7qoN036ivcTjUK5+V9vLpVbLsdrx2kpHcYUQobkKW1uOo08qvPAox3J8opK0+S37PuIlYhgtvf+4YOhzxgkBXrB+FNYFLrObht1TekAajcC5JE39Z+NEcDnCXAdJEpMEdCRMEHnTkLlFMWlwwiRXKiJqPt6q4vE6QFGwBv5eFX2spuIMyx6A4lJEr5eAlM7+B2EmKJBcgEdBHrSvn2YIK2lC5JgklSRB2J+fj5Wo3lmPQ6lJbVrTAuDOwvJ8yaqu6LBGo31iCNWm2/Txr5/FJSO8Ym3rUGNdSEgEAlXdSDzO8T0tPpUnWIfEvG/ZknDr1BKpXa4vcQZtsDOxBsdqQsbxI3iAvtEqbUptXukaVqA7sgkWnrJ5zTvxlgsXiFQ33WgFalEFtFiqNZ3VcmAN48azrNuH3W0KUQVNoIlR1DUFahKUkBUAyfAjxFL5N1l41Rbw+ROpSgtrS4pCCo6TslHdV4qm+0yCKfOGs3WypAcSChVgUCR7vdPVBsLbXnlSBlDjGqC4pAVbunvAKEEybETMjY0cxEsoCG1JcMBRV2gMpOmyhIggyYkkUFOuUWfJrGVudwT+IySDBJvvYT/AEFEkmZ86y3JM+WEDUqNUk3kiJsAd4IJg1omQkFkG9ySZmZ2i/TamcWRSKSVEWY/2iR/MPkk1ITVfGKl4DoT8kgfepVGmV0DPiquFqsT4fQV4VeI+IrhxVjBHx6kf1qSp1Ua6kKf1BqNSD4/BX9K44/P2crAedSWWylLikj92R7qjAlB8qiyfLmn3gkJKCO9IUTZJ2gj70bx5Hb4gEmzx2E7wfvUOUOBOKCibdnGx3vyFZNuuB/aqTGbN81R2pbcViVK0glLZSECZ6x60zZ3w807hezUCUoSNNzKYiII5xFKSEYd3GKLmgjs0wVGIIm14vTy/jELYWErSrufhUk8h0JqZ7tsW2ykUraFHNOCsOzPZqfRF/3Y1j1HWL1RRluKSlakYruo0z2iT+LVHu6o907gU9qydtXec7wgyCe76p25m5q3ly8M0iU9i1qMEyhOognnaRe1E09TTTuyuRuPJnbT2LI77bbrcwVoIITtfumbTNwKYMTi3EsBSGtSoukriP10qpi+MMNhk4oKUFqLyyEogyCEwZ2A9TQhOdreYaPeQtxEi5EEkxPpFWipJuw0JxaJTnL6W+0cw/4o0pN78/KnXgtoOJ/aNKkqKezhX8MpURHmN6zzF459sFu2lMd8gzPXUd/hV/hT2sNNuFl+zY2cSn8VpKhPu7iwPKuyqTjwXyOKXY4Zi9++X/m+woZk7gaxQ7aQCqUqBsZ1WUDzEmg2bYztMQ45hsYFBfe06NQFtt9QECdq7zL9rbaSXm2ltqjStKtNzdJv1HhXY5baTBNxkjXsFiQ4NSbjl864xIQs6FCQefKRyMHekHhnHl5aUKdc7QQYCyEqSPAc45c96Y1PH9odSqwiUXvqGknn1G8c6bFaoVM7LrixhzLbbQVAUAFKn3ZOwTeQNz1tFWeFG1oZ1BSQ7MFuUgEAciD3VdLdAZ5R8XcQAOBKwnWLWBkk+BvYUnYl7tHNLVlbxMG2wttPyHnSrdTGFj3xNdwubFadzEwQQJSeip/X1q+p5W5UfgPrFZjwzjC6+pSVrDoTC0qUoiEkWKJuJ2Ig3q7g8yw2KcUTjX0HVBYLxRpUJskKAKkmNt/oDRdiM4SjKrCPEXF5YxBQVqDRR74QhyHQUnY/h0E26ikJ/NGFYZ9tanVvkK0KOkJ3594wIklMbqO9qN4/h9OICyHEwg6u0IPaQkp7pO2yiL9D0pNxLzSFLSpHOAQRIiJ2J1WtPrahylJB4o9azJOkIUdKIISQ2hSkgqJ96UyYi/pXwy0aF6SpStQCYgCJvrTJgVWexoWAJVKduYA5CNhuTb+KpHWiAYUUixKRqvbfrzNKSsKqGzDZO+nD6gzCA4e93QFEmLajJSCAIJ5mtU4dxc4ZtS1yoi5JA9OVhWO5Hxg6lpTWshEQJEiJiL7TvabppvQcHjWUNuNjtYhJTfbkowJB6Gr4JJTJyJ7R+dWzYqLXUFRR6mT5VEcfhh/eMD/W0PvSBieE0ulDbiQUMo0N2/DJP1JvXyfZ/hx/dj4U/YuPauI8In/E4cf/ADNf1qFfF+CH+LY/+1H2NJo4EY/3afhXQ4KYH4E/CptkDWvjnAj/ABbP/N/SoF+0LLx/im//ANH/ALaXRwgyPwD4V9/6Wa/gHwrrZ1GXdsoKUV67nvG8k2uT6CiORYB11wLbaUtASZITaZHPafCnjL+Gi53sUoQf7pB7scgtX4o6CBTM0EoSEoASkWAAAA9BS22xjcIJylYcGpp1IOoGOgkhQ8PD+lWk4AJP9mbzGpItzF4n5703vKqHHvltlakxqSkkTsTyEeJtVXB9WWg05fuAeOsixGKaShl4JG5bVCdXRWre3TaszzzhnE4RAW8UFMxqSoEAnkREiaZneOHFKKghIUrc3J+fKgHEmYLdaOtRI/PlQ8WZR8UbuT0ZLFLJJ8pWKr75I08unWZpgw/FnaNJaeJSpACUOgTYCAlY3tyUKVtU10kWp5pPs81FuI1/7S7Mann+0SbpSlWoq/oPE0tZnjy68p0gJK1EwNh0HwqLRUqsAvsi7oPZgxq5T0moSomU9xLh8WU3Eg9RTXkPFuKfUnDrWXUGICxOkJmVBViITNrztak7Dqm1r018BMPLecThezU5A7i7d0TqUHJERzHRU8ql06sqjQcDgNakoIBRsYlKvMKF58qLLyIpSrRisSgpMEFzXYiQQlWoxE2Mc6gy9oofBKmwgE3LiJ2t+KjKyg9pdB7T/iJ/mtHL3vHapo5sQs/yjEKxRCl6u0QVIcKQgnTpBBSPdO9RYHJH2W1LShGvWAZUDYzPemN4tNGuKMxZ7VLOlYeDZgggpAN9JNpMAkQOd6AlhvSD2oNr94ar3I2n1paSW41MKexNoM8K4JSMa84qJKEJJG2pckx1gJT8RRvP04ZDiS6xrJ7wWAkkEdZgk86CcO8YslScM006p5sK1DQmSREqEqEgR57UUzbFpdspp9CtpLewM6rJm9xRUuBDI7kyk5gsOtnT2ym1L741DkVERcbG0jwFLy8pQvuEpPfF0jfUbnlaizOHC0I1LDZDYEqS4LgpO5EAmT86A/tul1xWsQlwKUrke/GoWuI5eNAywbaohNBjMfZ6XFnsyhIAFgNMmJmwIHMG196XM3YXhytp/vQklG8dAZBFx5Uy4zi1K/7JQ7MjvFSiCFqBmI5RPlFA+KcX2qhOmIPjv1/812VKK6IjyfcL5UtSVLShDqBCVJKgVd640bGfI7itRyPImWUdqhKkd3TCgoK3k6rnUdr+d6S/Z812eIaSFG5Ft/wnkfLetQzJrU2pIMSIkVOJKS3UTKXwDlHv/wCkfMqqauFphw+AA+Q/OpImj2Uo5Ka5IruvDViCJQqMpqc1GquIB6Xa9DxoJh+J8Or+9Rc2v+VWVZyyD/at/wDOn+tCCuLXaLOYZilpJW4YQBJN7XA2HnS7xHxSkYRTqFWKP3cTdSiUJM7WhSvVPSmPKsSziXOzDgUIOrSoSBG88qQPa8G2C0y17ple+42E8t5v4USCKSfwWMFw6w8206O1SHEgwCkiSO9BIneaMZnwWyrCOIaSe0gHUSSbb+G14HSkrh7i11jCtgoQtGpWgkkKEG4J8ztvcUQXx1iXh2bYDeq3ckqM8pP2qjlhj8cm9i/rMyi3Lx/L4ozV1spWpJ3SSD5gwa6aNWM8a04h1IMwsietUm1Xq6fBh5UlJpFiizPEATh1MFpBSoGTKgZ5KmYkbC3OhANRu1YGchXztRXhziJzCEqbiTYyJ7t5T6zQbVt5162TPr9K6yT9AtYJ95ttbbCilQC0qCW4KVAEX1faqGIz1LRKQCtQsYKQAfAmZIPgaE8Ke0J1GVLw6AVvo1NtJSCVlKwSCAAT3ZUPhQHDZogSFnQRulQIIJ3BTuKrlyySpGp6Xo9Pnk/efXxdFvMc6IxPbOQlChoVpEwnbUflMAC1XMbgcI2kunENEbwlaVE+AQDM+lBsVmjJBBVqHgkn6ir/AAJ7PEZgta0OBCG7EFJJkxB3AjfnyNLxuX6jS1uPFja9qS29fLr8gnKHnP2lWLTZRsmQbJgDkRyEUyjiV4HvOqSb95JIvyKgZBEx42p1T7JkBOkPq1dezGn4TPzpC4syZeDfDbmm41JINiJiRPQzUNzXLD4Yen5ouC7r8ph3CZhjkISQ6FJMhEBBAgwEkkbgWIPzoZxfhFKCylAkxBiBYkqJ2AtHSh/A/ESEOhp8qW28koICgNLzZgLuYgtlJJ6gdDRXOs/GHebsVoSSEStIKypMWVyiSJtJFN7U0eTmnGTX0C8GhlGGRqJUVLTOkhUnmmJgbkGquNb/AH69B7uhZ2A70qATba1E1YptY1JZKQVEFOtC7gApKSBYXNqG5lgwtJUlkpcPdkqB5wkGN5FyarONsrHgduCmHi+0VGW0FeiwjZQJn151oLzwNqzLgl1vDvJcd/dkoVqJUSNao90XG808tZ4ytKi24lZT0N5UYSLjmefK9cqiTFNukTYrDOkOqaRqUPcBMAkCBc8ppPXwhmi9S1Khe4h8p9AhPd6Vo4zhhMJLqJFtxyrpjStWtK9QvsQdwKHKCl8j2LLkwJ+K5+WhS4exzxQUYlKkvIMGRGociOvpRYqo5mARoUVxpSCSegSJJHpSyxiQpAVyKQfQgGiJUhXJLe3KqssE1wa8DwIkEHnY/CocRi0oBJ5An4CpBn5vazDnqVE87fIU8YTJ0LQldwFCYIApf4cyZAWpS1WSoaAFD3huSmnIYvoRUKIWeRy7KH+2zgHAG06u0G5O1yOQn4UpcUZ4rGP61jSQkJAk2ievjPxplzxjUplwwoBYSR8x9YpKzlMOuBKAkBah47mui2CZY4dWv9pabELSt1AKDcKlQBkeAJuK1XjVLOXYda8O2hDyiEJUBcTMxPQSbUtezbhrs2xjioBySGhyAFio9STIHlNG+LME7jmlJWpKEp7yYvKgDvPL+tKyzwU6GY5JKDjZjWubnma9b3rhO1eoN6aFy0K5XXGqvCamyKIztV7I8B2+IZZBguuJRMTGtQExzsdqodauZS4pLgKLLkaVXlJvceNt+VVbpBIR3SSP03luGy3KkBpDjbavxKUoFxZ/mVv6WA6UV04LGQooYfMW1oQsx4ahNfm7DcOuLIU5qOq5JMm/nc0Sy7BYrDqK2FKAT3onePDlQ/cZoQ0uJ+NtP7LXFftDU805hWsKxh2SoSEJAUQkyJIEcugohwdxiMuwqlBJK3ItvtJkDYe9Ek+lZ9jWHH8S5oQpRJKyEpJtYqMDkJNO+BaS32TSxKloVIPjHd8wBUZJviiuGo5JxaTXX+Qux7a8SFalIBR5pPygfWpuKOKsvx5ZexaV9kGyJQTqSvVaI3Ebg0KPDbZtoOqfdgzy8YjxoTmGFjXh2klWoaNETqXAKYG8yflVdzVDE3Cm9quvjgW8oKXELaFnB+9aV/M2lWpJ/wAyZPmgdTTItKHmcOglUIRc6Qbk7kQRz6U78G+wcNhDuLeV2kEltuIBUkiCszJAJ2G/M0ZxHsgbbZCcM6sqTsHCkz4SkCDTBjszfDYNLSNCFEAqKyYAuQkWAiBCakdWqI1TcHY8vWrOMwC2llC0lKkm4NQQKkqdduTvHoPzotlWFWth0oUUq7RsWAvOuQZ23mfAUIEU38KPNow6wsgKW53R1KEA/wBarPlMvik4zUkzNs4wKu2UkPKUQf4yT9aiwWe4vCq1IdWYOxJPz3+daJmGFw6nFOKsQLqI2J2BtSq5w0l06tXObGlk0arnNO7GfC+1c4nBOtOWcKI1bbmDq6giRPxpjyjHpGHaKjEtpufKPtWes8LBSkJbQDB7xtsf0DTviOHmy2gFOpSEBAIOm0bwLbyfImiQbYrqZwcUlGnfNHOeY1DF0iQs3G45zpBFj5fxeFJeNzk65SbBUhJuB4kK8AAZqzxIHEBKO8pKYgwIvy53sL9CByusrx+kXAPQ8xMxI2PrQcrk3wJUDcJlsdaNYVGnmfjVprLBzNWhgExzPrTxBJghqZXqEwoEeYFj8aSeI8EE4lyVElStQ2M6rgAedqbXMKOU1XwORJOLZcVcNkqIPPSJR8FQfIUNtxTbOGzAYb9nw7TP+7SAf825+ZNR4pwExMJF1k7C3L0rp7E6lCL94k+JH514nCJV3AJ1XWTzB3+O1Ybnb3MMYqhBUQkc7Cto9lfsxwj7TjmJb7UghIkqAmJJER1FIOK4b/Zn1zMIVKB1SZ0nxABj0pwyXjTEYJlKBKUm/d0mTb+K961XlTaoe0+CE8Uk2lJ9X1Qx8Vew/B9kf2XtGniO5Kipsq5JVIJAO0g2msIzDCrZcW04kocQSlSTuCOX51sTntkeautClgdUoHzBkVnXGucIxuLcxSBAc090xbSkAg/CmIzUkLZtNLH8p/sxXBpo4GwAW8SeST8/uaXnkixFNmS4RxhLaykjUtGowe6kkxPiR8AKHl4iCwq5IesmxAeZSEgKLfdWJIII2MJHMVxm+K7JkpICVKGlKQSTe3MA0AyjLlDErIKhrJ2JHlt4VbzvLSkpNyrqb3gxQb8TQUrC/CuFb0vuAlC1pDXaJBJShSlFRkbGAL1nzyVKWgIWpUKBFjNjf1/rTDlrqi2WgqCru90jYcj0O/e8ZohlfDBS7KwCE7EE3J3Ph4Gui3Kl9A5JR5L+Ddf0gKMpI97SNUedU/Z7hox5cfOltLilpUqY1J2A+IphGKJJaFgEzMgmf4evjPnUKMlUls6TPeKoO8n9RV5pxVhsKhkntm6Rpas8w6wQl5syIuoD61PgWkpHdMz0Mj5Vgi+LYWUlpcp3uJ+BFXsDxYmf3bim19CdJ+Isa5Z2lyhj+14MnGLKr/KGH2mpjGSSLtpIEXsVD6ik9w/rnV3O8zcfWFOd5emJi5AmJ+Mctr1Fg8tUpQkb3ieQuSfDrV/djRj6jDLDkcJdorspBUAQb/H9RNWeIOKUMtFphASkHVzJB/iKuR8qYzwQp9QW0oNNqEwSSRIumOcHY1k+YoCcSQ4SsJVDkHeFwpKelp+Ip3ZFRvtiW5tmi4LGodwjTrndU4mdUGNyItttVJ59Ew2SvqokwAN6M5HmGXu4YNoxLSNBUNLhCCBqOmAqJERtSjxtxCwiWMOsLP4lpukeAI3NIbXZpe54lPJuPn2MQtQAcaJu3ACgkWlCt5tMbGtHYzBvFNl1pwlLidMfwkDYj8JEmR5Vi2TolxSvnTDgUKS5CVFIWRMKIEzY2Ii+5p1YvC0Z0snlyGc9wyQVAKtOwkHbrtGx3pPxShYdImNxc1Nn7qwsocCkrFjqWpURvc0JWVXM/nSVch0x5Q90n5mu+38B8qrdoOYnzP2FddoOXypmyhP29ROtlRSQQlSVSPI2I9Qa81Hw9TXaXRI6+VQ+VTJQawDSklSVDvBV/h9KjOLOpRSSABJI3j8KU/zK+V6tvO9oorSQdSftH9K6wWUXBVOhJ1eK1dT4CLV5/JHbJxCvgU+LMIrUF94qCQNM9d79LH4UxsY5t3DtCApIABUATEbggeNr7VOOHf2ltSnCQtUkERZKgAEweURSK7iHcvfU0lQUlSZKVCxknl6U5ppqXAzhydRL3EDTZbdcmPwgX8ouPlSi6hKUgbT9qIZzj3HgAqEpmYFgKHrA0EmbeFr7U7HnlF9VFwltfdBHgnCIcx2ES57hdSVbfhOqD6pj1NbxxzkSnSh5povCAlSAQCdM6SJtF+XSvz7wu8E4zDkWIdR81AH5E1+nsmxR7IiUg3CSTz5WFyJozgpqmIwk4O0LfD3By1Nhbg0OEmUkWubRHICPhVjOeDH3AQ2W4VvIMjyJFqZTmxLbekJC1nSZlSUkBWraCRKYG0yKr55nKmAHQpJbCe8Lb+BPKOm3S8intRSoL707E7h32ZLbc1vlKUI90JuSIN55WNFuMmW0BC0JCL6DA8LG3MQRRjMc8AQqN4t/qUAPkaWOPcySnDICveWdQ9Dc/MfGr7I44thMcJ58igvkBYF9KXVEqgQn3j/n3k+NePcVj9qShJBbLagD1XIIv0gEUo4nGE1UU+U94T3dqTlmclR6ePo8YRb3W6GZ5La1LWtGidrX5wfKgbGCZSe0URIPP9bVN/62JQEKaBjn+V/lQXE5mt1UqI8ANh0qN3Ajj0kpSqS4HNtkAd0b7ETHpRnK1oGGfI/tNJBHQFNo87UjZZmxSAk3A8TMdPKr2HxcuLgwQEkeNiFW58qtpYee6XNdGTrtLkwPy+fk0zhvMQRomDpCo8CL/P61hWaAdu94ur/61VqWV4vSpDnWEny0k1kmIf1OLPVRPxJNabMuuSBeEO/W9657DrUyl/r9cqLcNNp1l5QCuzI0JIspwglJP8qANRH+Uc6qlZLdDPlHszdGCLyrOkaktwZINyFc5iYTFCzkTgP7wJbP/EW22fgpQPyo2xnDbqFKxWKfCpI0pdUlOnkQlEWvt4UqHL+0XDffkmCB70cyT5imIuuALVhriTLe3CHCUKcKNwZ1abE9CdpI5nxsou4MbXmLGbeVaC3ly0YJCjAW2SLfwrlJHTmfhQFrCpB7oF9+fw6RWRq8myfAWKdHofjlFdaprlSkda80Enug+tqaCHQPT1mpUK61x2ZG8x4fqa6JRAgDzuZ+NQzg3wzh+0UoD3REnluTHnTQ9GlQHIfMi1C8kb7NkADvLvHn7o+Aol2gQmD3usdelYOolvythUj1JCG1geCR8APuayTjHEhWOX/KQB6Db51o2KzDuqvEqHxmftWTYh3tXVuclKJHlNvlFN6CHlKT+iVbnFLu0XXGwYJ2q3geFtazJOg87jbr1ihb2I0JM8vvTeMx/cNEH3kABIHxV5xb1munOcFwbXq21yj90BfZ/wAMl7NG2iCOzUVKtNm7+gJit/wGVhCjPeE29azXgElhWJfaZQ48VaVKW4UwkgHQmEqE2BJPUVpmT5up5lLhQUKVuk30wSN+cxI8IrTxS3RMPa0rBmMyheI3Q41qM7xoP8Q70lznaBbnSxw/w87+1OPvvpUeTQ0nuaSIcQoEpUFTeb1pCVc6G49YmYE7TF48+lG2nJgbEAKWgCACdv8AKZ+1I3tKzDXjCgGUtoCB5xKvmaPcQZyMK608RKQskjqNChb10/Cs2zLMu1dUvmolV55mefnSmonxtPQ+j4fN5ZdVSO4ma9+4r1kSAQDtf5b9K8BtHSkj1aaI8RhgAPGfrVUo6VcfmBNQDaa4E4pnEwKc8iyxl7CJ7UHUVKAVN06eaRvzpHfciPGnTg96UaZ2Ej/USSfp8KNinsdmX6hhWpisd83YTS32bSU6gSDud/cgah5+NZG0uACa1l4KVqkCJtvt1PrWacRJSnErCYjnG0kXo2LO5ypmH6h6XDTY1kg/5KLi59aZ8Pl6kspBMJBNxbn3zPiQkeSBQLJMuU+6Akd1JBUel7fStGxeBAaUAmYQYG52p2J5+X0CUcOoThXFFKdSuYEcxcRTFlWFCGUAC+m3qf6gVWxCf/5kiInQmOm0/rwq8HYWR/ClPxO1WSoqyzmrSV4VaEnZMeqbk/WkvskhMTf0B+QgU8BACQmNxfqdVvp9aQVuRbn4xWX6hHlMJjohSQD3bH412cYroB41wlQFeyTTfXRc7Dk85q5leFDrqUciZPoJ/L1oeG/1+VMvCWGIStyBJlKf+4j6ehoOfJsg2ShkYABg+8efIDpfao8YkNpk7mwG+9V2cSIgnv8Ar8PSquJe7xm8CZ6DnWEkE7AfFWM0MKj+E/FXdT9SfSkHDL5bRRfjHMSVpT175E+YRPpJ9aD4adzWxhWzDf2M6GG/UJ/R7mb/AHPOmxnCKfbw7aCUkJIUegTAP2pRdRqIB5qH1p24d4hbacUlwQIIComIVYkevyoM+oo0s0Vl1aU+hoyPCfsqClowk+8CZk2nV42FGuGPaBhnHDhioNvN90BVkqAH4Vbem9JeY8TNoa0MkqUecHnub7k1nnEOAUy6NVlKAUfAn8qPgk06GPVcMY4k4pJ/6P1V2youD9vjzoTj1kzWEcP+1bH4RISh0OIAgJdGqPJVlfOibXtuxgPfZwy/NKx9Fin9x5rjscuMMlUtnWf7uVgC+wuPWs/aAMgi/Q/enL2c8TYjNcY8cRoDDbRSGUJ0ol06b7k90KuTQl7hotYlxAlSGgXCeqAoAT4kkCk9RG/JHpfRtXFJ4pP/AJnuWZSEJ1L1XEAJIHdIggkpO9UMzwyUL7mrSR+ICxva1j52piViUvIhKgFRBH3FBuInEpbibyPrSG52ekSivJ9gjEEkDyqs6qpX3pCf8oqspwi4NFKzlwVsSTqt0tuN6fsFwi4cKw4yqHezBKSY1dCk7AxAg9Kz8Pysg3tv9q0zIOMmiwht/uLQkJC9MpIAgG1wYtRsag/GZjZ55or3sKtp8/sDlZdj1d1QUkbFSimPOReswzB7985BkaiAeoBifXetd4j40ZbZIaXrUbACYvzJOwrHW2STAuSYA6mYApmGKMP08sw9frc2dKORUvoffZ9hT2SlRAK7eMAD5SR6mndawABuo7D7mqOU5YlhhCCPdET48z8av4JmSVddvKm1wjEZVxrfeaR4yf16VCydTxA/Esk+SAAPvVp0y9P8I+1VOFm9QW6SBJIST4kkn5/KpKh/DpBKl8k7eJ/IVn+MZ76knSIJ3860UYlsAIBBA61n+aNkvOaUhR1neOp2pDXrxQbF2B1g8q9TibX3/XOukoHP9dK+UBtRa+ix9JVvb9GnvLMWhTKOzNkJAKdynrbxJJ8azxa4Nj6X+1T4PHrQvUhWkj5+c2ils+H3Y0Sh/ecTy87/AF/KgWMxEyCTe0Dn6/raq6uItSbiFdR/Sh2Z4/Q0VyCdEo5TqsDHoaz1gkpU0WsTM1xAceWuTBVbyG3yrsY2BVIipA3a58vWth4k0kFw6mWG9vySHEnUlR5KFGhiUh7VAKRJjeZ3FUcuwSXUqSSAQZueUDqetHsnwiAYWnULDn3UgHUf/PUUvNeVL4I3zyT3N8l7DY3BIOsQCNgQokeEG00ocS5v+0vFWwAgDoBVF13eCY1H4VCBTK6L5M29fN/lnwVeuldedGuHeD3MWCtKkoQlWkkzMwDYDex8KZ2PZ9h27urUuB1CB8BJ+Zoig2hYZPZVnTGEy7UULBWtRccCZBIMJBIk6UiLRzNO3C7jT7LrzYCgtZSoH8SQNj5zPr4Vk+OzQJbLbKS22LJAFo3Us9STA8kmreS8VOYMy2ZSbKSTZQG3kfEUCWb25JS6NjS6H+oxyeN+SoN59wOnUTh3An/huSCnwBEyP1JrPs5QUOlvUFFFiRMTzAnptTfm/tKSW1aGlBZ6qBTP1t5UhMAqubk3J8edByxxdwNPTZdXJ+3mfRbK9qiWa9Nq4oBqPqjlprc+Ndrx4TZVulSiE22qqEdo6hMTJq0YKcqYrqsr02Fyj2T9gpZCvwj7Deo+CsD2mLSYlLcrPp7vzimfDYVIZWJuEqt6GfSufZxhdLK3bAqUAD/Kn8yfhWhjxqNJHjdRqJ525y7HCCo3sOhH1oggQKgwYJvNj+rVI+qxFMigDzbFaGXl89JA81WH1o1lGQEMtoKgAkXAiSTufjS7niFEIbO6nEAf8wM/L5Uy4XJ2UjuoTPW8eZio+SAi5lzLCCsgGNpvJ5VmGNfSVKKlESomR4k9BTNn2OKUKIXqCdz+GeSUD70iIzIDcH9c/GktYnJKhjDxZ//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s-IS"/>
          </a:p>
        </p:txBody>
      </p:sp>
      <p:sp>
        <p:nvSpPr>
          <p:cNvPr id="8" name="AutoShape 6" descr="data:image/jpeg;base64,/9j/4AAQSkZJRgABAQAAAQABAAD/2wCEAAkGBhQSERUUExQWFRQWGB8aGRgYFxYaHBsaFxgXHxcYGBgaHiYfHBojGhoYHy8gIycpLCwtFx8xNTAqNSYrLCkBCQoKDgwOGg8PGiwkHyQsKioqLCosKiksLCwsLiwpLSwpKiwpLCwsLC4sLCwpLCwpKSwpLCksLCwsLCksLCwsLP/AABEIAKAA8AMBIgACEQEDEQH/xAAcAAACAwEBAQEAAAAAAAAAAAAFBgMEBwIBAAj/xABFEAABAwIEAwUGAwUFBwUBAAABAgMRACEEBRIxBkFREyJhcYEHMpGhscFC4fAUI1Ji0TNDRHKCFVNjkrLC8RY0g5OiJP/EABoBAAIDAQEAAAAAAAAAAAAAAAMEAQIFAAb/xAAqEQACAgEEAQQBAwUAAAAAAAAAAQIRAwQSITEiBRNBUWEycZEUFaHB8P/aAAwDAQACEQMRAD8AnyvAoGNd7ontlXjkUpP3o/wk2OwSOgT/ANCaz/DcXtf7QDuooaLgUSpJFtCQZieYrQ+H8bhEpKWcShcmf7RM2EWBg7AcqSyuopV9Box5/kCYLBuOIdeClLdQ6sDUZBSFqBbA5CAIHWiGHxAWkKGx+R5g+INqMNIw7GvTCNRKl7mTNz8elL2bOow7qHAf3OIuegVAOsDoQb/GpW5drhl4yS4TLikTS3xIw8rSpt5xoAwsJjad/SmBnFJX7qgfIj6b19iGQoVfoK+UB8L7OUugFzEvOgibrMH0qXh3g/DJxjqCiEsqRBKlCdTa1d+8RIFFMhxpZX2Sz3FHuE8lH8PlRfLMIyHnnliVKWIk2GgaZjrvQIxnJtNlWkukGnswSgjuqUCJlICo9Jn1FUc9y9nHsLaCwVbpIspCh7qoN036ivcTjUK5+V9vLpVbLsdrx2kpHcYUQobkKW1uOo08qvPAox3J8opK0+S37PuIlYhgtvf+4YOhzxgkBXrB+FNYFLrObht1TekAajcC5JE39Z+NEcDnCXAdJEpMEdCRMEHnTkLlFMWlwwiRXKiJqPt6q4vE6QFGwBv5eFX2spuIMyx6A4lJEr5eAlM7+B2EmKJBcgEdBHrSvn2YIK2lC5JgklSRB2J+fj5Wo3lmPQ6lJbVrTAuDOwvJ8yaqu6LBGo31iCNWm2/Txr5/FJSO8Ym3rUGNdSEgEAlXdSDzO8T0tPpUnWIfEvG/ZknDr1BKpXa4vcQZtsDOxBsdqQsbxI3iAvtEqbUptXukaVqA7sgkWnrJ5zTvxlgsXiFQ33WgFalEFtFiqNZ3VcmAN48azrNuH3W0KUQVNoIlR1DUFahKUkBUAyfAjxFL5N1l41Rbw+ROpSgtrS4pCCo6TslHdV4qm+0yCKfOGs3WypAcSChVgUCR7vdPVBsLbXnlSBlDjGqC4pAVbunvAKEEybETMjY0cxEsoCG1JcMBRV2gMpOmyhIggyYkkUFOuUWfJrGVudwT+IySDBJvvYT/AEFEkmZ86y3JM+WEDUqNUk3kiJsAd4IJg1omQkFkG9ySZmZ2i/TamcWRSKSVEWY/2iR/MPkk1ITVfGKl4DoT8kgfepVGmV0DPiquFqsT4fQV4VeI+IrhxVjBHx6kf1qSp1Ua6kKf1BqNSD4/BX9K44/P2crAedSWWylLikj92R7qjAlB8qiyfLmn3gkJKCO9IUTZJ2gj70bx5Hb4gEmzx2E7wfvUOUOBOKCibdnGx3vyFZNuuB/aqTGbN81R2pbcViVK0glLZSECZ6x60zZ3w807hezUCUoSNNzKYiII5xFKSEYd3GKLmgjs0wVGIIm14vTy/jELYWErSrufhUk8h0JqZ7tsW2ykUraFHNOCsOzPZqfRF/3Y1j1HWL1RRluKSlakYruo0z2iT+LVHu6o907gU9qydtXec7wgyCe76p25m5q3ly8M0iU9i1qMEyhOognnaRe1E09TTTuyuRuPJnbT2LI77bbrcwVoIITtfumbTNwKYMTi3EsBSGtSoukriP10qpi+MMNhk4oKUFqLyyEogyCEwZ2A9TQhOdreYaPeQtxEi5EEkxPpFWipJuw0JxaJTnL6W+0cw/4o0pN78/KnXgtoOJ/aNKkqKezhX8MpURHmN6zzF459sFu2lMd8gzPXUd/hV/hT2sNNuFl+zY2cSn8VpKhPu7iwPKuyqTjwXyOKXY4Zi9++X/m+woZk7gaxQ7aQCqUqBsZ1WUDzEmg2bYztMQ45hsYFBfe06NQFtt9QECdq7zL9rbaSXm2ltqjStKtNzdJv1HhXY5baTBNxkjXsFiQ4NSbjl864xIQs6FCQefKRyMHekHhnHl5aUKdc7QQYCyEqSPAc45c96Y1PH9odSqwiUXvqGknn1G8c6bFaoVM7LrixhzLbbQVAUAFKn3ZOwTeQNz1tFWeFG1oZ1BSQ7MFuUgEAciD3VdLdAZ5R8XcQAOBKwnWLWBkk+BvYUnYl7tHNLVlbxMG2wttPyHnSrdTGFj3xNdwubFadzEwQQJSeip/X1q+p5W5UfgPrFZjwzjC6+pSVrDoTC0qUoiEkWKJuJ2Ig3q7g8yw2KcUTjX0HVBYLxRpUJskKAKkmNt/oDRdiM4SjKrCPEXF5YxBQVqDRR74QhyHQUnY/h0E26ikJ/NGFYZ9tanVvkK0KOkJ3594wIklMbqO9qN4/h9OICyHEwg6u0IPaQkp7pO2yiL9D0pNxLzSFLSpHOAQRIiJ2J1WtPrahylJB4o9azJOkIUdKIISQ2hSkgqJ96UyYi/pXwy0aF6SpStQCYgCJvrTJgVWexoWAJVKduYA5CNhuTb+KpHWiAYUUixKRqvbfrzNKSsKqGzDZO+nD6gzCA4e93QFEmLajJSCAIJ5mtU4dxc4ZtS1yoi5JA9OVhWO5Hxg6lpTWshEQJEiJiL7TvabppvQcHjWUNuNjtYhJTfbkowJB6Gr4JJTJyJ7R+dWzYqLXUFRR6mT5VEcfhh/eMD/W0PvSBieE0ulDbiQUMo0N2/DJP1JvXyfZ/hx/dj4U/YuPauI8In/E4cf/ADNf1qFfF+CH+LY/+1H2NJo4EY/3afhXQ4KYH4E/CptkDWvjnAj/ABbP/N/SoF+0LLx/im//ANH/ALaXRwgyPwD4V9/6Wa/gHwrrZ1GXdsoKUV67nvG8k2uT6CiORYB11wLbaUtASZITaZHPafCnjL+Gi53sUoQf7pB7scgtX4o6CBTM0EoSEoASkWAAAA9BS22xjcIJylYcGpp1IOoGOgkhQ8PD+lWk4AJP9mbzGpItzF4n5703vKqHHvltlakxqSkkTsTyEeJtVXB9WWg05fuAeOsixGKaShl4JG5bVCdXRWre3TaszzzhnE4RAW8UFMxqSoEAnkREiaZneOHFKKghIUrc3J+fKgHEmYLdaOtRI/PlQ8WZR8UbuT0ZLFLJJ8pWKr75I08unWZpgw/FnaNJaeJSpACUOgTYCAlY3tyUKVtU10kWp5pPs81FuI1/7S7Mann+0SbpSlWoq/oPE0tZnjy68p0gJK1EwNh0HwqLRUqsAvsi7oPZgxq5T0moSomU9xLh8WU3Eg9RTXkPFuKfUnDrWXUGICxOkJmVBViITNrztak7Dqm1r018BMPLecThezU5A7i7d0TqUHJERzHRU8ql06sqjQcDgNakoIBRsYlKvMKF58qLLyIpSrRisSgpMEFzXYiQQlWoxE2Mc6gy9oofBKmwgE3LiJ2t+KjKyg9pdB7T/iJ/mtHL3vHapo5sQs/yjEKxRCl6u0QVIcKQgnTpBBSPdO9RYHJH2W1LShGvWAZUDYzPemN4tNGuKMxZ7VLOlYeDZgggpAN9JNpMAkQOd6AlhvSD2oNr94ar3I2n1paSW41MKexNoM8K4JSMa84qJKEJJG2pckx1gJT8RRvP04ZDiS6xrJ7wWAkkEdZgk86CcO8YslScM006p5sK1DQmSREqEqEgR57UUzbFpdspp9CtpLewM6rJm9xRUuBDI7kyk5gsOtnT2ym1L741DkVERcbG0jwFLy8pQvuEpPfF0jfUbnlaizOHC0I1LDZDYEqS4LgpO5EAmT86A/tul1xWsQlwKUrke/GoWuI5eNAywbaohNBjMfZ6XFnsyhIAFgNMmJmwIHMG196XM3YXhytp/vQklG8dAZBFx5Uy4zi1K/7JQ7MjvFSiCFqBmI5RPlFA+KcX2qhOmIPjv1/812VKK6IjyfcL5UtSVLShDqBCVJKgVd640bGfI7itRyPImWUdqhKkd3TCgoK3k6rnUdr+d6S/Z812eIaSFG5Ft/wnkfLetQzJrU2pIMSIkVOJKS3UTKXwDlHv/wCkfMqqauFphw+AA+Q/OpImj2Uo5Ka5IruvDViCJQqMpqc1GquIB6Xa9DxoJh+J8Or+9Rc2v+VWVZyyD/at/wDOn+tCCuLXaLOYZilpJW4YQBJN7XA2HnS7xHxSkYRTqFWKP3cTdSiUJM7WhSvVPSmPKsSziXOzDgUIOrSoSBG88qQPa8G2C0y17ple+42E8t5v4USCKSfwWMFw6w8206O1SHEgwCkiSO9BIneaMZnwWyrCOIaSe0gHUSSbb+G14HSkrh7i11jCtgoQtGpWgkkKEG4J8ztvcUQXx1iXh2bYDeq3ckqM8pP2qjlhj8cm9i/rMyi3Lx/L4ozV1spWpJ3SSD5gwa6aNWM8a04h1IMwsietUm1Xq6fBh5UlJpFiizPEATh1MFpBSoGTKgZ5KmYkbC3OhANRu1YGchXztRXhziJzCEqbiTYyJ7t5T6zQbVt5162TPr9K6yT9AtYJ95ttbbCilQC0qCW4KVAEX1faqGIz1LRKQCtQsYKQAfAmZIPgaE8Ke0J1GVLw6AVvo1NtJSCVlKwSCAAT3ZUPhQHDZogSFnQRulQIIJ3BTuKrlyySpGp6Xo9Pnk/efXxdFvMc6IxPbOQlChoVpEwnbUflMAC1XMbgcI2kunENEbwlaVE+AQDM+lBsVmjJBBVqHgkn6ir/AAJ7PEZgta0OBCG7EFJJkxB3AjfnyNLxuX6jS1uPFja9qS29fLr8gnKHnP2lWLTZRsmQbJgDkRyEUyjiV4HvOqSb95JIvyKgZBEx42p1T7JkBOkPq1dezGn4TPzpC4syZeDfDbmm41JINiJiRPQzUNzXLD4Yen5ouC7r8ph3CZhjkISQ6FJMhEBBAgwEkkbgWIPzoZxfhFKCylAkxBiBYkqJ2AtHSh/A/ESEOhp8qW28koICgNLzZgLuYgtlJJ6gdDRXOs/GHebsVoSSEStIKypMWVyiSJtJFN7U0eTmnGTX0C8GhlGGRqJUVLTOkhUnmmJgbkGquNb/AH69B7uhZ2A70qATba1E1YptY1JZKQVEFOtC7gApKSBYXNqG5lgwtJUlkpcPdkqB5wkGN5FyarONsrHgduCmHi+0VGW0FeiwjZQJn151oLzwNqzLgl1vDvJcd/dkoVqJUSNao90XG808tZ4ytKi24lZT0N5UYSLjmefK9cqiTFNukTYrDOkOqaRqUPcBMAkCBc8ppPXwhmi9S1Khe4h8p9AhPd6Vo4zhhMJLqJFtxyrpjStWtK9QvsQdwKHKCl8j2LLkwJ+K5+WhS4exzxQUYlKkvIMGRGociOvpRYqo5mARoUVxpSCSegSJJHpSyxiQpAVyKQfQgGiJUhXJLe3KqssE1wa8DwIkEHnY/CocRi0oBJ5An4CpBn5vazDnqVE87fIU8YTJ0LQldwFCYIApf4cyZAWpS1WSoaAFD3huSmnIYvoRUKIWeRy7KH+2zgHAG06u0G5O1yOQn4UpcUZ4rGP61jSQkJAk2ievjPxplzxjUplwwoBYSR8x9YpKzlMOuBKAkBah47mui2CZY4dWv9pabELSt1AKDcKlQBkeAJuK1XjVLOXYda8O2hDyiEJUBcTMxPQSbUtezbhrs2xjioBySGhyAFio9STIHlNG+LME7jmlJWpKEp7yYvKgDvPL+tKyzwU6GY5JKDjZjWubnma9b3rhO1eoN6aFy0K5XXGqvCamyKIztV7I8B2+IZZBguuJRMTGtQExzsdqodauZS4pLgKLLkaVXlJvceNt+VVbpBIR3SSP03luGy3KkBpDjbavxKUoFxZ/mVv6WA6UV04LGQooYfMW1oQsx4ahNfm7DcOuLIU5qOq5JMm/nc0Sy7BYrDqK2FKAT3onePDlQ/cZoQ0uJ+NtP7LXFftDU805hWsKxh2SoSEJAUQkyJIEcugohwdxiMuwqlBJK3ItvtJkDYe9Ek+lZ9jWHH8S5oQpRJKyEpJtYqMDkJNO+BaS32TSxKloVIPjHd8wBUZJviiuGo5JxaTXX+Qux7a8SFalIBR5pPygfWpuKOKsvx5ZexaV9kGyJQTqSvVaI3Ebg0KPDbZtoOqfdgzy8YjxoTmGFjXh2klWoaNETqXAKYG8yflVdzVDE3Cm9quvjgW8oKXELaFnB+9aV/M2lWpJ/wAyZPmgdTTItKHmcOglUIRc6Qbk7kQRz6U78G+wcNhDuLeV2kEltuIBUkiCszJAJ2G/M0ZxHsgbbZCcM6sqTsHCkz4SkCDTBjszfDYNLSNCFEAqKyYAuQkWAiBCakdWqI1TcHY8vWrOMwC2llC0lKkm4NQQKkqdduTvHoPzotlWFWth0oUUq7RsWAvOuQZ23mfAUIEU38KPNow6wsgKW53R1KEA/wBarPlMvik4zUkzNs4wKu2UkPKUQf4yT9aiwWe4vCq1IdWYOxJPz3+daJmGFw6nFOKsQLqI2J2BtSq5w0l06tXObGlk0arnNO7GfC+1c4nBOtOWcKI1bbmDq6giRPxpjyjHpGHaKjEtpufKPtWes8LBSkJbQDB7xtsf0DTviOHmy2gFOpSEBAIOm0bwLbyfImiQbYrqZwcUlGnfNHOeY1DF0iQs3G45zpBFj5fxeFJeNzk65SbBUhJuB4kK8AAZqzxIHEBKO8pKYgwIvy53sL9CByusrx+kXAPQ8xMxI2PrQcrk3wJUDcJlsdaNYVGnmfjVprLBzNWhgExzPrTxBJghqZXqEwoEeYFj8aSeI8EE4lyVElStQ2M6rgAedqbXMKOU1XwORJOLZcVcNkqIPPSJR8FQfIUNtxTbOGzAYb9nw7TP+7SAf825+ZNR4pwExMJF1k7C3L0rp7E6lCL94k+JH514nCJV3AJ1XWTzB3+O1Ybnb3MMYqhBUQkc7Cto9lfsxwj7TjmJb7UghIkqAmJJER1FIOK4b/Zn1zMIVKB1SZ0nxABj0pwyXjTEYJlKBKUm/d0mTb+K961XlTaoe0+CE8Uk2lJ9X1Qx8Vew/B9kf2XtGniO5Kipsq5JVIJAO0g2msIzDCrZcW04kocQSlSTuCOX51sTntkeautClgdUoHzBkVnXGucIxuLcxSBAc090xbSkAg/CmIzUkLZtNLH8p/sxXBpo4GwAW8SeST8/uaXnkixFNmS4RxhLaykjUtGowe6kkxPiR8AKHl4iCwq5IesmxAeZSEgKLfdWJIII2MJHMVxm+K7JkpICVKGlKQSTe3MA0AyjLlDErIKhrJ2JHlt4VbzvLSkpNyrqb3gxQb8TQUrC/CuFb0vuAlC1pDXaJBJShSlFRkbGAL1nzyVKWgIWpUKBFjNjf1/rTDlrqi2WgqCru90jYcj0O/e8ZohlfDBS7KwCE7EE3J3Ph4Gui3Kl9A5JR5L+Ddf0gKMpI97SNUedU/Z7hox5cfOltLilpUqY1J2A+IphGKJJaFgEzMgmf4evjPnUKMlUls6TPeKoO8n9RV5pxVhsKhkntm6Rpas8w6wQl5syIuoD61PgWkpHdMz0Mj5Vgi+LYWUlpcp3uJ+BFXsDxYmf3bim19CdJ+Isa5Z2lyhj+14MnGLKr/KGH2mpjGSSLtpIEXsVD6ik9w/rnV3O8zcfWFOd5emJi5AmJ+Mctr1Fg8tUpQkb3ieQuSfDrV/djRj6jDLDkcJdorspBUAQb/H9RNWeIOKUMtFphASkHVzJB/iKuR8qYzwQp9QW0oNNqEwSSRIumOcHY1k+YoCcSQ4SsJVDkHeFwpKelp+Ip3ZFRvtiW5tmi4LGodwjTrndU4mdUGNyItttVJ59Ew2SvqokwAN6M5HmGXu4YNoxLSNBUNLhCCBqOmAqJERtSjxtxCwiWMOsLP4lpukeAI3NIbXZpe54lPJuPn2MQtQAcaJu3ACgkWlCt5tMbGtHYzBvFNl1pwlLidMfwkDYj8JEmR5Vi2TolxSvnTDgUKS5CVFIWRMKIEzY2Ii+5p1YvC0Z0snlyGc9wyQVAKtOwkHbrtGx3pPxShYdImNxc1Nn7qwsocCkrFjqWpURvc0JWVXM/nSVch0x5Q90n5mu+38B8qrdoOYnzP2FddoOXypmyhP29ROtlRSQQlSVSPI2I9Qa81Hw9TXaXRI6+VQ+VTJQawDSklSVDvBV/h9KjOLOpRSSABJI3j8KU/zK+V6tvO9oorSQdSftH9K6wWUXBVOhJ1eK1dT4CLV5/JHbJxCvgU+LMIrUF94qCQNM9d79LH4UxsY5t3DtCApIABUATEbggeNr7VOOHf2ltSnCQtUkERZKgAEweURSK7iHcvfU0lQUlSZKVCxknl6U5ppqXAzhydRL3EDTZbdcmPwgX8ouPlSi6hKUgbT9qIZzj3HgAqEpmYFgKHrA0EmbeFr7U7HnlF9VFwltfdBHgnCIcx2ES57hdSVbfhOqD6pj1NbxxzkSnSh5povCAlSAQCdM6SJtF+XSvz7wu8E4zDkWIdR81AH5E1+nsmxR7IiUg3CSTz5WFyJozgpqmIwk4O0LfD3By1Nhbg0OEmUkWubRHICPhVjOeDH3AQ2W4VvIMjyJFqZTmxLbekJC1nSZlSUkBWraCRKYG0yKr55nKmAHQpJbCe8Lb+BPKOm3S8intRSoL707E7h32ZLbc1vlKUI90JuSIN55WNFuMmW0BC0JCL6DA8LG3MQRRjMc8AQqN4t/qUAPkaWOPcySnDICveWdQ9Dc/MfGr7I44thMcJ58igvkBYF9KXVEqgQn3j/n3k+NePcVj9qShJBbLagD1XIIv0gEUo4nGE1UU+U94T3dqTlmclR6ePo8YRb3W6GZ5La1LWtGidrX5wfKgbGCZSe0URIPP9bVN/62JQEKaBjn+V/lQXE5mt1UqI8ANh0qN3Ajj0kpSqS4HNtkAd0b7ETHpRnK1oGGfI/tNJBHQFNo87UjZZmxSAk3A8TMdPKr2HxcuLgwQEkeNiFW58qtpYee6XNdGTrtLkwPy+fk0zhvMQRomDpCo8CL/P61hWaAdu94ur/61VqWV4vSpDnWEny0k1kmIf1OLPVRPxJNabMuuSBeEO/W9657DrUyl/r9cqLcNNp1l5QCuzI0JIspwglJP8qANRH+Uc6qlZLdDPlHszdGCLyrOkaktwZINyFc5iYTFCzkTgP7wJbP/EW22fgpQPyo2xnDbqFKxWKfCpI0pdUlOnkQlEWvt4UqHL+0XDffkmCB70cyT5imIuuALVhriTLe3CHCUKcKNwZ1abE9CdpI5nxsou4MbXmLGbeVaC3ly0YJCjAW2SLfwrlJHTmfhQFrCpB7oF9+fw6RWRq8myfAWKdHofjlFdaprlSkda80Enug+tqaCHQPT1mpUK61x2ZG8x4fqa6JRAgDzuZ+NQzg3wzh+0UoD3REnluTHnTQ9GlQHIfMi1C8kb7NkADvLvHn7o+Aol2gQmD3usdelYOolvythUj1JCG1geCR8APuayTjHEhWOX/KQB6Db51o2KzDuqvEqHxmftWTYh3tXVuclKJHlNvlFN6CHlKT+iVbnFLu0XXGwYJ2q3geFtazJOg87jbr1ihb2I0JM8vvTeMx/cNEH3kABIHxV5xb1munOcFwbXq21yj90BfZ/wAMl7NG2iCOzUVKtNm7+gJit/wGVhCjPeE29azXgElhWJfaZQ48VaVKW4UwkgHQmEqE2BJPUVpmT5up5lLhQUKVuk30wSN+cxI8IrTxS3RMPa0rBmMyheI3Q41qM7xoP8Q70lznaBbnSxw/w87+1OPvvpUeTQ0nuaSIcQoEpUFTeb1pCVc6G49YmYE7TF48+lG2nJgbEAKWgCACdv8AKZ+1I3tKzDXjCgGUtoCB5xKvmaPcQZyMK608RKQskjqNChb10/Cs2zLMu1dUvmolV55mefnSmonxtPQ+j4fN5ZdVSO4ma9+4r1kSAQDtf5b9K8BtHSkj1aaI8RhgAPGfrVUo6VcfmBNQDaa4E4pnEwKc8iyxl7CJ7UHUVKAVN06eaRvzpHfciPGnTg96UaZ2Ej/USSfp8KNinsdmX6hhWpisd83YTS32bSU6gSDud/cgah5+NZG0uACa1l4KVqkCJtvt1PrWacRJSnErCYjnG0kXo2LO5ypmH6h6XDTY1kg/5KLi59aZ8Pl6kspBMJBNxbn3zPiQkeSBQLJMuU+6Akd1JBUel7fStGxeBAaUAmYQYG52p2J5+X0CUcOoThXFFKdSuYEcxcRTFlWFCGUAC+m3qf6gVWxCf/5kiInQmOm0/rwq8HYWR/ClPxO1WSoqyzmrSV4VaEnZMeqbk/WkvskhMTf0B+QgU8BACQmNxfqdVvp9aQVuRbn4xWX6hHlMJjohSQD3bH412cYroB41wlQFeyTTfXRc7Dk85q5leFDrqUciZPoJ/L1oeG/1+VMvCWGIStyBJlKf+4j6ehoOfJsg2ShkYABg+8efIDpfao8YkNpk7mwG+9V2cSIgnv8Ar8PSquJe7xm8CZ6DnWEkE7AfFWM0MKj+E/FXdT9SfSkHDL5bRRfjHMSVpT175E+YRPpJ9aD4adzWxhWzDf2M6GG/UJ/R7mb/AHPOmxnCKfbw7aCUkJIUegTAP2pRdRqIB5qH1p24d4hbacUlwQIIComIVYkevyoM+oo0s0Vl1aU+hoyPCfsqClowk+8CZk2nV42FGuGPaBhnHDhioNvN90BVkqAH4Vbem9JeY8TNoa0MkqUecHnub7k1nnEOAUy6NVlKAUfAn8qPgk06GPVcMY4k4pJ/6P1V2youD9vjzoTj1kzWEcP+1bH4RISh0OIAgJdGqPJVlfOibXtuxgPfZwy/NKx9Fin9x5rjscuMMlUtnWf7uVgC+wuPWs/aAMgi/Q/enL2c8TYjNcY8cRoDDbRSGUJ0ol06b7k90KuTQl7hotYlxAlSGgXCeqAoAT4kkCk9RG/JHpfRtXFJ4pP/AJnuWZSEJ1L1XEAJIHdIggkpO9UMzwyUL7mrSR+ICxva1j52piViUvIhKgFRBH3FBuInEpbibyPrSG52ekSivJ9gjEEkDyqs6qpX3pCf8oqspwi4NFKzlwVsSTqt0tuN6fsFwi4cKw4yqHezBKSY1dCk7AxAg9Kz8Pysg3tv9q0zIOMmiwht/uLQkJC9MpIAgG1wYtRsag/GZjZ55or3sKtp8/sDlZdj1d1QUkbFSimPOReswzB7985BkaiAeoBifXetd4j40ZbZIaXrUbACYvzJOwrHW2STAuSYA6mYApmGKMP08sw9frc2dKORUvoffZ9hT2SlRAK7eMAD5SR6mndawABuo7D7mqOU5YlhhCCPdET48z8av4JmSVddvKm1wjEZVxrfeaR4yf16VCydTxA/Esk+SAAPvVp0y9P8I+1VOFm9QW6SBJIST4kkn5/KpKh/DpBKl8k7eJ/IVn+MZ76knSIJ3860UYlsAIBBA61n+aNkvOaUhR1neOp2pDXrxQbF2B1g8q9TibX3/XOukoHP9dK+UBtRa+ix9JVvb9GnvLMWhTKOzNkJAKdynrbxJJ8azxa4Nj6X+1T4PHrQvUhWkj5+c2ils+H3Y0Sh/ecTy87/AF/KgWMxEyCTe0Dn6/raq6uItSbiFdR/Sh2Z4/Q0VyCdEo5TqsDHoaz1gkpU0WsTM1xAceWuTBVbyG3yrsY2BVIipA3a58vWth4k0kFw6mWG9vySHEnUlR5KFGhiUh7VAKRJjeZ3FUcuwSXUqSSAQZueUDqetHsnwiAYWnULDn3UgHUf/PUUvNeVL4I3zyT3N8l7DY3BIOsQCNgQokeEG00ocS5v+0vFWwAgDoBVF13eCY1H4VCBTK6L5M29fN/lnwVeuldedGuHeD3MWCtKkoQlWkkzMwDYDex8KZ2PZ9h27urUuB1CB8BJ+Zoig2hYZPZVnTGEy7UULBWtRccCZBIMJBIk6UiLRzNO3C7jT7LrzYCgtZSoH8SQNj5zPr4Vk+OzQJbLbKS22LJAFo3Us9STA8kmreS8VOYMy2ZSbKSTZQG3kfEUCWb25JS6NjS6H+oxyeN+SoN59wOnUTh3An/huSCnwBEyP1JrPs5QUOlvUFFFiRMTzAnptTfm/tKSW1aGlBZ6qBTP1t5UhMAqubk3J8edByxxdwNPTZdXJ+3mfRbK9qiWa9Nq4oBqPqjlprc+Ndrx4TZVulSiE22qqEdo6hMTJq0YKcqYrqsr02Fyj2T9gpZCvwj7Deo+CsD2mLSYlLcrPp7vzimfDYVIZWJuEqt6GfSufZxhdLK3bAqUAD/Kn8yfhWhjxqNJHjdRqJ525y7HCCo3sOhH1oggQKgwYJvNj+rVI+qxFMigDzbFaGXl89JA81WH1o1lGQEMtoKgAkXAiSTufjS7niFEIbO6nEAf8wM/L5Uy4XJ2UjuoTPW8eZio+SAi5lzLCCsgGNpvJ5VmGNfSVKKlESomR4k9BTNn2OKUKIXqCdz+GeSUD70iIzIDcH9c/GktYnJKhjDxZ//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s-IS"/>
          </a:p>
        </p:txBody>
      </p:sp>
      <p:graphicFrame>
        <p:nvGraphicFramePr>
          <p:cNvPr id="10" name="Chart 9"/>
          <p:cNvGraphicFramePr/>
          <p:nvPr>
            <p:extLst>
              <p:ext uri="{D42A27DB-BD31-4B8C-83A1-F6EECF244321}">
                <p14:modId xmlns:p14="http://schemas.microsoft.com/office/powerpoint/2010/main" xmlns="" val="1044423365"/>
              </p:ext>
            </p:extLst>
          </p:nvPr>
        </p:nvGraphicFramePr>
        <p:xfrm>
          <a:off x="161289" y="2060848"/>
          <a:ext cx="8278688" cy="496855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23206977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764704"/>
            <a:ext cx="7772400" cy="936104"/>
          </a:xfrm>
        </p:spPr>
        <p:txBody>
          <a:bodyPr>
            <a:normAutofit fontScale="90000"/>
          </a:bodyPr>
          <a:lstStyle/>
          <a:p>
            <a:pPr algn="l"/>
            <a:r>
              <a:rPr lang="en-GB" sz="3600" b="1" dirty="0" smtClean="0">
                <a:solidFill>
                  <a:schemeClr val="bg1">
                    <a:lumMod val="50000"/>
                  </a:schemeClr>
                </a:solidFill>
              </a:rPr>
              <a:t>Legal assistance to asylum seekers</a:t>
            </a:r>
            <a:r>
              <a:rPr lang="is-IS" sz="3600" b="1" dirty="0" smtClean="0">
                <a:solidFill>
                  <a:schemeClr val="bg1">
                    <a:lumMod val="50000"/>
                  </a:schemeClr>
                </a:solidFill>
              </a:rPr>
              <a:t/>
            </a:r>
            <a:br>
              <a:rPr lang="is-IS" sz="3600" b="1" dirty="0" smtClean="0">
                <a:solidFill>
                  <a:schemeClr val="bg1">
                    <a:lumMod val="50000"/>
                  </a:schemeClr>
                </a:solidFill>
              </a:rPr>
            </a:br>
            <a:endParaRPr lang="is-IS" sz="3600" b="1" dirty="0">
              <a:solidFill>
                <a:schemeClr val="bg1">
                  <a:lumMod val="50000"/>
                </a:schemeClr>
              </a:solidFill>
            </a:endParaRPr>
          </a:p>
        </p:txBody>
      </p:sp>
      <p:pic>
        <p:nvPicPr>
          <p:cNvPr id="4" name="Picture 3" descr="Raudikrossinn_fanamerki.jpg"/>
          <p:cNvPicPr>
            <a:picLocks noChangeAspect="1"/>
          </p:cNvPicPr>
          <p:nvPr/>
        </p:nvPicPr>
        <p:blipFill>
          <a:blip r:embed="rId3" cstate="print"/>
          <a:stretch>
            <a:fillRect/>
          </a:stretch>
        </p:blipFill>
        <p:spPr>
          <a:xfrm>
            <a:off x="7884368" y="260648"/>
            <a:ext cx="836712" cy="836712"/>
          </a:xfrm>
          <a:prstGeom prst="rect">
            <a:avLst/>
          </a:prstGeom>
        </p:spPr>
      </p:pic>
      <p:sp>
        <p:nvSpPr>
          <p:cNvPr id="6" name="Minus 5"/>
          <p:cNvSpPr/>
          <p:nvPr/>
        </p:nvSpPr>
        <p:spPr>
          <a:xfrm flipV="1">
            <a:off x="1475656" y="1268760"/>
            <a:ext cx="8568952" cy="72008"/>
          </a:xfrm>
          <a:prstGeom prst="mathMinus">
            <a:avLst/>
          </a:prstGeom>
          <a:solidFill>
            <a:srgbClr val="000000">
              <a:alpha val="60000"/>
            </a:srgbClr>
          </a:solidFill>
          <a:ln>
            <a:solidFill>
              <a:srgbClr val="00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3" name="AutoShape 2" descr="data:image/jpeg;base64,/9j/4AAQSkZJRgABAQAAAQABAAD/2wCEAAkGBhQSERUUExQWFRQWGB8aGRgYFxYaHBsaFxgXHxcYGBgaHiYfHBojGhoYHy8gIycpLCwtFx8xNTAqNSYrLCkBCQoKDgwOGg8PGiwkHyQsKioqLCosKiksLCwsLiwpLSwpKiwpLCwsLC4sLCwpLCwpKSwpLCksLCwsLCksLCwsLP/AABEIAKAA8AMBIgACEQEDEQH/xAAcAAACAwEBAQEAAAAAAAAAAAAFBgMEBwIBAAj/xABFEAABAwIEAwUGAwUFBwUBAAABAgMRACEEBRIxBkFREyJhcYEHMpGhscFC4fAUI1Ji0TNDRHKCFVNjkrLC8RY0g5OiJP/EABoBAAIDAQEAAAAAAAAAAAAAAAMEAQIFAAb/xAAqEQACAgEEAQQBAwUAAAAAAAAAAQIRAwQSITEiBRNBUWEycZEUFaHB8P/aAAwDAQACEQMRAD8AnyvAoGNd7ontlXjkUpP3o/wk2OwSOgT/ANCaz/DcXtf7QDuooaLgUSpJFtCQZieYrQ+H8bhEpKWcShcmf7RM2EWBg7AcqSyuopV9Box5/kCYLBuOIdeClLdQ6sDUZBSFqBbA5CAIHWiGHxAWkKGx+R5g+INqMNIw7GvTCNRKl7mTNz8elL2bOow7qHAf3OIuegVAOsDoQb/GpW5drhl4yS4TLikTS3xIw8rSpt5xoAwsJjad/SmBnFJX7qgfIj6b19iGQoVfoK+UB8L7OUugFzEvOgibrMH0qXh3g/DJxjqCiEsqRBKlCdTa1d+8RIFFMhxpZX2Sz3FHuE8lH8PlRfLMIyHnnliVKWIk2GgaZjrvQIxnJtNlWkukGnswSgjuqUCJlICo9Jn1FUc9y9nHsLaCwVbpIspCh7qoN036ivcTjUK5+V9vLpVbLsdrx2kpHcYUQobkKW1uOo08qvPAox3J8opK0+S37PuIlYhgtvf+4YOhzxgkBXrB+FNYFLrObht1TekAajcC5JE39Z+NEcDnCXAdJEpMEdCRMEHnTkLlFMWlwwiRXKiJqPt6q4vE6QFGwBv5eFX2spuIMyx6A4lJEr5eAlM7+B2EmKJBcgEdBHrSvn2YIK2lC5JgklSRB2J+fj5Wo3lmPQ6lJbVrTAuDOwvJ8yaqu6LBGo31iCNWm2/Txr5/FJSO8Ym3rUGNdSEgEAlXdSDzO8T0tPpUnWIfEvG/ZknDr1BKpXa4vcQZtsDOxBsdqQsbxI3iAvtEqbUptXukaVqA7sgkWnrJ5zTvxlgsXiFQ33WgFalEFtFiqNZ3VcmAN48azrNuH3W0KUQVNoIlR1DUFahKUkBUAyfAjxFL5N1l41Rbw+ROpSgtrS4pCCo6TslHdV4qm+0yCKfOGs3WypAcSChVgUCR7vdPVBsLbXnlSBlDjGqC4pAVbunvAKEEybETMjY0cxEsoCG1JcMBRV2gMpOmyhIggyYkkUFOuUWfJrGVudwT+IySDBJvvYT/AEFEkmZ86y3JM+WEDUqNUk3kiJsAd4IJg1omQkFkG9ySZmZ2i/TamcWRSKSVEWY/2iR/MPkk1ITVfGKl4DoT8kgfepVGmV0DPiquFqsT4fQV4VeI+IrhxVjBHx6kf1qSp1Ua6kKf1BqNSD4/BX9K44/P2crAedSWWylLikj92R7qjAlB8qiyfLmn3gkJKCO9IUTZJ2gj70bx5Hb4gEmzx2E7wfvUOUOBOKCibdnGx3vyFZNuuB/aqTGbN81R2pbcViVK0glLZSECZ6x60zZ3w807hezUCUoSNNzKYiII5xFKSEYd3GKLmgjs0wVGIIm14vTy/jELYWErSrufhUk8h0JqZ7tsW2ykUraFHNOCsOzPZqfRF/3Y1j1HWL1RRluKSlakYruo0z2iT+LVHu6o907gU9qydtXec7wgyCe76p25m5q3ly8M0iU9i1qMEyhOognnaRe1E09TTTuyuRuPJnbT2LI77bbrcwVoIITtfumbTNwKYMTi3EsBSGtSoukriP10qpi+MMNhk4oKUFqLyyEogyCEwZ2A9TQhOdreYaPeQtxEi5EEkxPpFWipJuw0JxaJTnL6W+0cw/4o0pN78/KnXgtoOJ/aNKkqKezhX8MpURHmN6zzF459sFu2lMd8gzPXUd/hV/hT2sNNuFl+zY2cSn8VpKhPu7iwPKuyqTjwXyOKXY4Zi9++X/m+woZk7gaxQ7aQCqUqBsZ1WUDzEmg2bYztMQ45hsYFBfe06NQFtt9QECdq7zL9rbaSXm2ltqjStKtNzdJv1HhXY5baTBNxkjXsFiQ4NSbjl864xIQs6FCQefKRyMHekHhnHl5aUKdc7QQYCyEqSPAc45c96Y1PH9odSqwiUXvqGknn1G8c6bFaoVM7LrixhzLbbQVAUAFKn3ZOwTeQNz1tFWeFG1oZ1BSQ7MFuUgEAciD3VdLdAZ5R8XcQAOBKwnWLWBkk+BvYUnYl7tHNLVlbxMG2wttPyHnSrdTGFj3xNdwubFadzEwQQJSeip/X1q+p5W5UfgPrFZjwzjC6+pSVrDoTC0qUoiEkWKJuJ2Ig3q7g8yw2KcUTjX0HVBYLxRpUJskKAKkmNt/oDRdiM4SjKrCPEXF5YxBQVqDRR74QhyHQUnY/h0E26ikJ/NGFYZ9tanVvkK0KOkJ3594wIklMbqO9qN4/h9OICyHEwg6u0IPaQkp7pO2yiL9D0pNxLzSFLSpHOAQRIiJ2J1WtPrahylJB4o9azJOkIUdKIISQ2hSkgqJ96UyYi/pXwy0aF6SpStQCYgCJvrTJgVWexoWAJVKduYA5CNhuTb+KpHWiAYUUixKRqvbfrzNKSsKqGzDZO+nD6gzCA4e93QFEmLajJSCAIJ5mtU4dxc4ZtS1yoi5JA9OVhWO5Hxg6lpTWshEQJEiJiL7TvabppvQcHjWUNuNjtYhJTfbkowJB6Gr4JJTJyJ7R+dWzYqLXUFRR6mT5VEcfhh/eMD/W0PvSBieE0ulDbiQUMo0N2/DJP1JvXyfZ/hx/dj4U/YuPauI8In/E4cf/ADNf1qFfF+CH+LY/+1H2NJo4EY/3afhXQ4KYH4E/CptkDWvjnAj/ABbP/N/SoF+0LLx/im//ANH/ALaXRwgyPwD4V9/6Wa/gHwrrZ1GXdsoKUV67nvG8k2uT6CiORYB11wLbaUtASZITaZHPafCnjL+Gi53sUoQf7pB7scgtX4o6CBTM0EoSEoASkWAAAA9BS22xjcIJylYcGpp1IOoGOgkhQ8PD+lWk4AJP9mbzGpItzF4n5703vKqHHvltlakxqSkkTsTyEeJtVXB9WWg05fuAeOsixGKaShl4JG5bVCdXRWre3TaszzzhnE4RAW8UFMxqSoEAnkREiaZneOHFKKghIUrc3J+fKgHEmYLdaOtRI/PlQ8WZR8UbuT0ZLFLJJ8pWKr75I08unWZpgw/FnaNJaeJSpACUOgTYCAlY3tyUKVtU10kWp5pPs81FuI1/7S7Mann+0SbpSlWoq/oPE0tZnjy68p0gJK1EwNh0HwqLRUqsAvsi7oPZgxq5T0moSomU9xLh8WU3Eg9RTXkPFuKfUnDrWXUGICxOkJmVBViITNrztak7Dqm1r018BMPLecThezU5A7i7d0TqUHJERzHRU8ql06sqjQcDgNakoIBRsYlKvMKF58qLLyIpSrRisSgpMEFzXYiQQlWoxE2Mc6gy9oofBKmwgE3LiJ2t+KjKyg9pdB7T/iJ/mtHL3vHapo5sQs/yjEKxRCl6u0QVIcKQgnTpBBSPdO9RYHJH2W1LShGvWAZUDYzPemN4tNGuKMxZ7VLOlYeDZgggpAN9JNpMAkQOd6AlhvSD2oNr94ar3I2n1paSW41MKexNoM8K4JSMa84qJKEJJG2pckx1gJT8RRvP04ZDiS6xrJ7wWAkkEdZgk86CcO8YslScM006p5sK1DQmSREqEqEgR57UUzbFpdspp9CtpLewM6rJm9xRUuBDI7kyk5gsOtnT2ym1L741DkVERcbG0jwFLy8pQvuEpPfF0jfUbnlaizOHC0I1LDZDYEqS4LgpO5EAmT86A/tul1xWsQlwKUrke/GoWuI5eNAywbaohNBjMfZ6XFnsyhIAFgNMmJmwIHMG196XM3YXhytp/vQklG8dAZBFx5Uy4zi1K/7JQ7MjvFSiCFqBmI5RPlFA+KcX2qhOmIPjv1/812VKK6IjyfcL5UtSVLShDqBCVJKgVd640bGfI7itRyPImWUdqhKkd3TCgoK3k6rnUdr+d6S/Z812eIaSFG5Ft/wnkfLetQzJrU2pIMSIkVOJKS3UTKXwDlHv/wCkfMqqauFphw+AA+Q/OpImj2Uo5Ka5IruvDViCJQqMpqc1GquIB6Xa9DxoJh+J8Or+9Rc2v+VWVZyyD/at/wDOn+tCCuLXaLOYZilpJW4YQBJN7XA2HnS7xHxSkYRTqFWKP3cTdSiUJM7WhSvVPSmPKsSziXOzDgUIOrSoSBG88qQPa8G2C0y17ple+42E8t5v4USCKSfwWMFw6w8206O1SHEgwCkiSO9BIneaMZnwWyrCOIaSe0gHUSSbb+G14HSkrh7i11jCtgoQtGpWgkkKEG4J8ztvcUQXx1iXh2bYDeq3ckqM8pP2qjlhj8cm9i/rMyi3Lx/L4ozV1spWpJ3SSD5gwa6aNWM8a04h1IMwsietUm1Xq6fBh5UlJpFiizPEATh1MFpBSoGTKgZ5KmYkbC3OhANRu1YGchXztRXhziJzCEqbiTYyJ7t5T6zQbVt5162TPr9K6yT9AtYJ95ttbbCilQC0qCW4KVAEX1faqGIz1LRKQCtQsYKQAfAmZIPgaE8Ke0J1GVLw6AVvo1NtJSCVlKwSCAAT3ZUPhQHDZogSFnQRulQIIJ3BTuKrlyySpGp6Xo9Pnk/efXxdFvMc6IxPbOQlChoVpEwnbUflMAC1XMbgcI2kunENEbwlaVE+AQDM+lBsVmjJBBVqHgkn6ir/AAJ7PEZgta0OBCG7EFJJkxB3AjfnyNLxuX6jS1uPFja9qS29fLr8gnKHnP2lWLTZRsmQbJgDkRyEUyjiV4HvOqSb95JIvyKgZBEx42p1T7JkBOkPq1dezGn4TPzpC4syZeDfDbmm41JINiJiRPQzUNzXLD4Yen5ouC7r8ph3CZhjkISQ6FJMhEBBAgwEkkbgWIPzoZxfhFKCylAkxBiBYkqJ2AtHSh/A/ESEOhp8qW28koICgNLzZgLuYgtlJJ6gdDRXOs/GHebsVoSSEStIKypMWVyiSJtJFN7U0eTmnGTX0C8GhlGGRqJUVLTOkhUnmmJgbkGquNb/AH69B7uhZ2A70qATba1E1YptY1JZKQVEFOtC7gApKSBYXNqG5lgwtJUlkpcPdkqB5wkGN5FyarONsrHgduCmHi+0VGW0FeiwjZQJn151oLzwNqzLgl1vDvJcd/dkoVqJUSNao90XG808tZ4ytKi24lZT0N5UYSLjmefK9cqiTFNukTYrDOkOqaRqUPcBMAkCBc8ppPXwhmi9S1Khe4h8p9AhPd6Vo4zhhMJLqJFtxyrpjStWtK9QvsQdwKHKCl8j2LLkwJ+K5+WhS4exzxQUYlKkvIMGRGociOvpRYqo5mARoUVxpSCSegSJJHpSyxiQpAVyKQfQgGiJUhXJLe3KqssE1wa8DwIkEHnY/CocRi0oBJ5An4CpBn5vazDnqVE87fIU8YTJ0LQldwFCYIApf4cyZAWpS1WSoaAFD3huSmnIYvoRUKIWeRy7KH+2zgHAG06u0G5O1yOQn4UpcUZ4rGP61jSQkJAk2ievjPxplzxjUplwwoBYSR8x9YpKzlMOuBKAkBah47mui2CZY4dWv9pabELSt1AKDcKlQBkeAJuK1XjVLOXYda8O2hDyiEJUBcTMxPQSbUtezbhrs2xjioBySGhyAFio9STIHlNG+LME7jmlJWpKEp7yYvKgDvPL+tKyzwU6GY5JKDjZjWubnma9b3rhO1eoN6aFy0K5XXGqvCamyKIztV7I8B2+IZZBguuJRMTGtQExzsdqodauZS4pLgKLLkaVXlJvceNt+VVbpBIR3SSP03luGy3KkBpDjbavxKUoFxZ/mVv6WA6UV04LGQooYfMW1oQsx4ahNfm7DcOuLIU5qOq5JMm/nc0Sy7BYrDqK2FKAT3onePDlQ/cZoQ0uJ+NtP7LXFftDU805hWsKxh2SoSEJAUQkyJIEcugohwdxiMuwqlBJK3ItvtJkDYe9Ek+lZ9jWHH8S5oQpRJKyEpJtYqMDkJNO+BaS32TSxKloVIPjHd8wBUZJviiuGo5JxaTXX+Qux7a8SFalIBR5pPygfWpuKOKsvx5ZexaV9kGyJQTqSvVaI3Ebg0KPDbZtoOqfdgzy8YjxoTmGFjXh2klWoaNETqXAKYG8yflVdzVDE3Cm9quvjgW8oKXELaFnB+9aV/M2lWpJ/wAyZPmgdTTItKHmcOglUIRc6Qbk7kQRz6U78G+wcNhDuLeV2kEltuIBUkiCszJAJ2G/M0ZxHsgbbZCcM6sqTsHCkz4SkCDTBjszfDYNLSNCFEAqKyYAuQkWAiBCakdWqI1TcHY8vWrOMwC2llC0lKkm4NQQKkqdduTvHoPzotlWFWth0oUUq7RsWAvOuQZ23mfAUIEU38KPNow6wsgKW53R1KEA/wBarPlMvik4zUkzNs4wKu2UkPKUQf4yT9aiwWe4vCq1IdWYOxJPz3+daJmGFw6nFOKsQLqI2J2BtSq5w0l06tXObGlk0arnNO7GfC+1c4nBOtOWcKI1bbmDq6giRPxpjyjHpGHaKjEtpufKPtWes8LBSkJbQDB7xtsf0DTviOHmy2gFOpSEBAIOm0bwLbyfImiQbYrqZwcUlGnfNHOeY1DF0iQs3G45zpBFj5fxeFJeNzk65SbBUhJuB4kK8AAZqzxIHEBKO8pKYgwIvy53sL9CByusrx+kXAPQ8xMxI2PrQcrk3wJUDcJlsdaNYVGnmfjVprLBzNWhgExzPrTxBJghqZXqEwoEeYFj8aSeI8EE4lyVElStQ2M6rgAedqbXMKOU1XwORJOLZcVcNkqIPPSJR8FQfIUNtxTbOGzAYb9nw7TP+7SAf825+ZNR4pwExMJF1k7C3L0rp7E6lCL94k+JH514nCJV3AJ1XWTzB3+O1Ybnb3MMYqhBUQkc7Cto9lfsxwj7TjmJb7UghIkqAmJJER1FIOK4b/Zn1zMIVKB1SZ0nxABj0pwyXjTEYJlKBKUm/d0mTb+K961XlTaoe0+CE8Uk2lJ9X1Qx8Vew/B9kf2XtGniO5Kipsq5JVIJAO0g2msIzDCrZcW04kocQSlSTuCOX51sTntkeautClgdUoHzBkVnXGucIxuLcxSBAc090xbSkAg/CmIzUkLZtNLH8p/sxXBpo4GwAW8SeST8/uaXnkixFNmS4RxhLaykjUtGowe6kkxPiR8AKHl4iCwq5IesmxAeZSEgKLfdWJIII2MJHMVxm+K7JkpICVKGlKQSTe3MA0AyjLlDErIKhrJ2JHlt4VbzvLSkpNyrqb3gxQb8TQUrC/CuFb0vuAlC1pDXaJBJShSlFRkbGAL1nzyVKWgIWpUKBFjNjf1/rTDlrqi2WgqCru90jYcj0O/e8ZohlfDBS7KwCE7EE3J3Ph4Gui3Kl9A5JR5L+Ddf0gKMpI97SNUedU/Z7hox5cfOltLilpUqY1J2A+IphGKJJaFgEzMgmf4evjPnUKMlUls6TPeKoO8n9RV5pxVhsKhkntm6Rpas8w6wQl5syIuoD61PgWkpHdMz0Mj5Vgi+LYWUlpcp3uJ+BFXsDxYmf3bim19CdJ+Isa5Z2lyhj+14MnGLKr/KGH2mpjGSSLtpIEXsVD6ik9w/rnV3O8zcfWFOd5emJi5AmJ+Mctr1Fg8tUpQkb3ieQuSfDrV/djRj6jDLDkcJdorspBUAQb/H9RNWeIOKUMtFphASkHVzJB/iKuR8qYzwQp9QW0oNNqEwSSRIumOcHY1k+YoCcSQ4SsJVDkHeFwpKelp+Ip3ZFRvtiW5tmi4LGodwjTrndU4mdUGNyItttVJ59Ew2SvqokwAN6M5HmGXu4YNoxLSNBUNLhCCBqOmAqJERtSjxtxCwiWMOsLP4lpukeAI3NIbXZpe54lPJuPn2MQtQAcaJu3ACgkWlCt5tMbGtHYzBvFNl1pwlLidMfwkDYj8JEmR5Vi2TolxSvnTDgUKS5CVFIWRMKIEzY2Ii+5p1YvC0Z0snlyGc9wyQVAKtOwkHbrtGx3pPxShYdImNxc1Nn7qwsocCkrFjqWpURvc0JWVXM/nSVch0x5Q90n5mu+38B8qrdoOYnzP2FddoOXypmyhP29ROtlRSQQlSVSPI2I9Qa81Hw9TXaXRI6+VQ+VTJQawDSklSVDvBV/h9KjOLOpRSSABJI3j8KU/zK+V6tvO9oorSQdSftH9K6wWUXBVOhJ1eK1dT4CLV5/JHbJxCvgU+LMIrUF94qCQNM9d79LH4UxsY5t3DtCApIABUATEbggeNr7VOOHf2ltSnCQtUkERZKgAEweURSK7iHcvfU0lQUlSZKVCxknl6U5ppqXAzhydRL3EDTZbdcmPwgX8ouPlSi6hKUgbT9qIZzj3HgAqEpmYFgKHrA0EmbeFr7U7HnlF9VFwltfdBHgnCIcx2ES57hdSVbfhOqD6pj1NbxxzkSnSh5povCAlSAQCdM6SJtF+XSvz7wu8E4zDkWIdR81AH5E1+nsmxR7IiUg3CSTz5WFyJozgpqmIwk4O0LfD3By1Nhbg0OEmUkWubRHICPhVjOeDH3AQ2W4VvIMjyJFqZTmxLbekJC1nSZlSUkBWraCRKYG0yKr55nKmAHQpJbCe8Lb+BPKOm3S8intRSoL707E7h32ZLbc1vlKUI90JuSIN55WNFuMmW0BC0JCL6DA8LG3MQRRjMc8AQqN4t/qUAPkaWOPcySnDICveWdQ9Dc/MfGr7I44thMcJ58igvkBYF9KXVEqgQn3j/n3k+NePcVj9qShJBbLagD1XIIv0gEUo4nGE1UU+U94T3dqTlmclR6ePo8YRb3W6GZ5La1LWtGidrX5wfKgbGCZSe0URIPP9bVN/62JQEKaBjn+V/lQXE5mt1UqI8ANh0qN3Ajj0kpSqS4HNtkAd0b7ETHpRnK1oGGfI/tNJBHQFNo87UjZZmxSAk3A8TMdPKr2HxcuLgwQEkeNiFW58qtpYee6XNdGTrtLkwPy+fk0zhvMQRomDpCo8CL/P61hWaAdu94ur/61VqWV4vSpDnWEny0k1kmIf1OLPVRPxJNabMuuSBeEO/W9657DrUyl/r9cqLcNNp1l5QCuzI0JIspwglJP8qANRH+Uc6qlZLdDPlHszdGCLyrOkaktwZINyFc5iYTFCzkTgP7wJbP/EW22fgpQPyo2xnDbqFKxWKfCpI0pdUlOnkQlEWvt4UqHL+0XDffkmCB70cyT5imIuuALVhriTLe3CHCUKcKNwZ1abE9CdpI5nxsou4MbXmLGbeVaC3ly0YJCjAW2SLfwrlJHTmfhQFrCpB7oF9+fw6RWRq8myfAWKdHofjlFdaprlSkda80Enug+tqaCHQPT1mpUK61x2ZG8x4fqa6JRAgDzuZ+NQzg3wzh+0UoD3REnluTHnTQ9GlQHIfMi1C8kb7NkADvLvHn7o+Aol2gQmD3usdelYOolvythUj1JCG1geCR8APuayTjHEhWOX/KQB6Db51o2KzDuqvEqHxmftWTYh3tXVuclKJHlNvlFN6CHlKT+iVbnFLu0XXGwYJ2q3geFtazJOg87jbr1ihb2I0JM8vvTeMx/cNEH3kABIHxV5xb1munOcFwbXq21yj90BfZ/wAMl7NG2iCOzUVKtNm7+gJit/wGVhCjPeE29azXgElhWJfaZQ48VaVKW4UwkgHQmEqE2BJPUVpmT5up5lLhQUKVuk30wSN+cxI8IrTxS3RMPa0rBmMyheI3Q41qM7xoP8Q70lznaBbnSxw/w87+1OPvvpUeTQ0nuaSIcQoEpUFTeb1pCVc6G49YmYE7TF48+lG2nJgbEAKWgCACdv8AKZ+1I3tKzDXjCgGUtoCB5xKvmaPcQZyMK608RKQskjqNChb10/Cs2zLMu1dUvmolV55mefnSmonxtPQ+j4fN5ZdVSO4ma9+4r1kSAQDtf5b9K8BtHSkj1aaI8RhgAPGfrVUo6VcfmBNQDaa4E4pnEwKc8iyxl7CJ7UHUVKAVN06eaRvzpHfciPGnTg96UaZ2Ej/USSfp8KNinsdmX6hhWpisd83YTS32bSU6gSDud/cgah5+NZG0uACa1l4KVqkCJtvt1PrWacRJSnErCYjnG0kXo2LO5ypmH6h6XDTY1kg/5KLi59aZ8Pl6kspBMJBNxbn3zPiQkeSBQLJMuU+6Akd1JBUel7fStGxeBAaUAmYQYG52p2J5+X0CUcOoThXFFKdSuYEcxcRTFlWFCGUAC+m3qf6gVWxCf/5kiInQmOm0/rwq8HYWR/ClPxO1WSoqyzmrSV4VaEnZMeqbk/WkvskhMTf0B+QgU8BACQmNxfqdVvp9aQVuRbn4xWX6hHlMJjohSQD3bH412cYroB41wlQFeyTTfXRc7Dk85q5leFDrqUciZPoJ/L1oeG/1+VMvCWGIStyBJlKf+4j6ehoOfJsg2ShkYABg+8efIDpfao8YkNpk7mwG+9V2cSIgnv8Ar8PSquJe7xm8CZ6DnWEkE7AfFWM0MKj+E/FXdT9SfSkHDL5bRRfjHMSVpT175E+YRPpJ9aD4adzWxhWzDf2M6GG/UJ/R7mb/AHPOmxnCKfbw7aCUkJIUegTAP2pRdRqIB5qH1p24d4hbacUlwQIIComIVYkevyoM+oo0s0Vl1aU+hoyPCfsqClowk+8CZk2nV42FGuGPaBhnHDhioNvN90BVkqAH4Vbem9JeY8TNoa0MkqUecHnub7k1nnEOAUy6NVlKAUfAn8qPgk06GPVcMY4k4pJ/6P1V2youD9vjzoTj1kzWEcP+1bH4RISh0OIAgJdGqPJVlfOibXtuxgPfZwy/NKx9Fin9x5rjscuMMlUtnWf7uVgC+wuPWs/aAMgi/Q/enL2c8TYjNcY8cRoDDbRSGUJ0ol06b7k90KuTQl7hotYlxAlSGgXCeqAoAT4kkCk9RG/JHpfRtXFJ4pP/AJnuWZSEJ1L1XEAJIHdIggkpO9UMzwyUL7mrSR+ICxva1j52piViUvIhKgFRBH3FBuInEpbibyPrSG52ekSivJ9gjEEkDyqs6qpX3pCf8oqspwi4NFKzlwVsSTqt0tuN6fsFwi4cKw4yqHezBKSY1dCk7AxAg9Kz8Pysg3tv9q0zIOMmiwht/uLQkJC9MpIAgG1wYtRsag/GZjZ55or3sKtp8/sDlZdj1d1QUkbFSimPOReswzB7985BkaiAeoBifXetd4j40ZbZIaXrUbACYvzJOwrHW2STAuSYA6mYApmGKMP08sw9frc2dKORUvoffZ9hT2SlRAK7eMAD5SR6mndawABuo7D7mqOU5YlhhCCPdET48z8av4JmSVddvKm1wjEZVxrfeaR4yf16VCydTxA/Esk+SAAPvVp0y9P8I+1VOFm9QW6SBJIST4kkn5/KpKh/DpBKl8k7eJ/IVn+MZ76knSIJ3860UYlsAIBBA61n+aNkvOaUhR1neOp2pDXrxQbF2B1g8q9TibX3/XOukoHP9dK+UBtRa+ix9JVvb9GnvLMWhTKOzNkJAKdynrbxJJ8azxa4Nj6X+1T4PHrQvUhWkj5+c2ils+H3Y0Sh/ecTy87/AF/KgWMxEyCTe0Dn6/raq6uItSbiFdR/Sh2Z4/Q0VyCdEo5TqsDHoaz1gkpU0WsTM1xAceWuTBVbyG3yrsY2BVIipA3a58vWth4k0kFw6mWG9vySHEnUlR5KFGhiUh7VAKRJjeZ3FUcuwSXUqSSAQZueUDqetHsnwiAYWnULDn3UgHUf/PUUvNeVL4I3zyT3N8l7DY3BIOsQCNgQokeEG00ocS5v+0vFWwAgDoBVF13eCY1H4VCBTK6L5M29fN/lnwVeuldedGuHeD3MWCtKkoQlWkkzMwDYDex8KZ2PZ9h27urUuB1CB8BJ+Zoig2hYZPZVnTGEy7UULBWtRccCZBIMJBIk6UiLRzNO3C7jT7LrzYCgtZSoH8SQNj5zPr4Vk+OzQJbLbKS22LJAFo3Us9STA8kmreS8VOYMy2ZSbKSTZQG3kfEUCWb25JS6NjS6H+oxyeN+SoN59wOnUTh3An/huSCnwBEyP1JrPs5QUOlvUFFFiRMTzAnptTfm/tKSW1aGlBZ6qBTP1t5UhMAqubk3J8edByxxdwNPTZdXJ+3mfRbK9qiWa9Nq4oBqPqjlprc+Ndrx4TZVulSiE22qqEdo6hMTJq0YKcqYrqsr02Fyj2T9gpZCvwj7Deo+CsD2mLSYlLcrPp7vzimfDYVIZWJuEqt6GfSufZxhdLK3bAqUAD/Kn8yfhWhjxqNJHjdRqJ525y7HCCo3sOhH1oggQKgwYJvNj+rVI+qxFMigDzbFaGXl89JA81WH1o1lGQEMtoKgAkXAiSTufjS7niFEIbO6nEAf8wM/L5Uy4XJ2UjuoTPW8eZio+SAi5lzLCCsgGNpvJ5VmGNfSVKKlESomR4k9BTNn2OKUKIXqCdz+GeSUD70iIzIDcH9c/GktYnJKhjDxZ//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s-IS"/>
          </a:p>
        </p:txBody>
      </p:sp>
      <p:sp>
        <p:nvSpPr>
          <p:cNvPr id="7" name="AutoShape 4" descr="data:image/jpeg;base64,/9j/4AAQSkZJRgABAQAAAQABAAD/2wCEAAkGBhQSERUUExQWFRQWGB8aGRgYFxYaHBsaFxgXHxcYGBgaHiYfHBojGhoYHy8gIycpLCwtFx8xNTAqNSYrLCkBCQoKDgwOGg8PGiwkHyQsKioqLCosKiksLCwsLiwpLSwpKiwpLCwsLC4sLCwpLCwpKSwpLCksLCwsLCksLCwsLP/AABEIAKAA8AMBIgACEQEDEQH/xAAcAAACAwEBAQEAAAAAAAAAAAAFBgMEBwIBAAj/xABFEAABAwIEAwUGAwUFBwUBAAABAgMRACEEBRIxBkFREyJhcYEHMpGhscFC4fAUI1Ji0TNDRHKCFVNjkrLC8RY0g5OiJP/EABoBAAIDAQEAAAAAAAAAAAAAAAMEAQIFAAb/xAAqEQACAgEEAQQBAwUAAAAAAAAAAQIRAwQSITEiBRNBUWEycZEUFaHB8P/aAAwDAQACEQMRAD8AnyvAoGNd7ontlXjkUpP3o/wk2OwSOgT/ANCaz/DcXtf7QDuooaLgUSpJFtCQZieYrQ+H8bhEpKWcShcmf7RM2EWBg7AcqSyuopV9Box5/kCYLBuOIdeClLdQ6sDUZBSFqBbA5CAIHWiGHxAWkKGx+R5g+INqMNIw7GvTCNRKl7mTNz8elL2bOow7qHAf3OIuegVAOsDoQb/GpW5drhl4yS4TLikTS3xIw8rSpt5xoAwsJjad/SmBnFJX7qgfIj6b19iGQoVfoK+UB8L7OUugFzEvOgibrMH0qXh3g/DJxjqCiEsqRBKlCdTa1d+8RIFFMhxpZX2Sz3FHuE8lH8PlRfLMIyHnnliVKWIk2GgaZjrvQIxnJtNlWkukGnswSgjuqUCJlICo9Jn1FUc9y9nHsLaCwVbpIspCh7qoN036ivcTjUK5+V9vLpVbLsdrx2kpHcYUQobkKW1uOo08qvPAox3J8opK0+S37PuIlYhgtvf+4YOhzxgkBXrB+FNYFLrObht1TekAajcC5JE39Z+NEcDnCXAdJEpMEdCRMEHnTkLlFMWlwwiRXKiJqPt6q4vE6QFGwBv5eFX2spuIMyx6A4lJEr5eAlM7+B2EmKJBcgEdBHrSvn2YIK2lC5JgklSRB2J+fj5Wo3lmPQ6lJbVrTAuDOwvJ8yaqu6LBGo31iCNWm2/Txr5/FJSO8Ym3rUGNdSEgEAlXdSDzO8T0tPpUnWIfEvG/ZknDr1BKpXa4vcQZtsDOxBsdqQsbxI3iAvtEqbUptXukaVqA7sgkWnrJ5zTvxlgsXiFQ33WgFalEFtFiqNZ3VcmAN48azrNuH3W0KUQVNoIlR1DUFahKUkBUAyfAjxFL5N1l41Rbw+ROpSgtrS4pCCo6TslHdV4qm+0yCKfOGs3WypAcSChVgUCR7vdPVBsLbXnlSBlDjGqC4pAVbunvAKEEybETMjY0cxEsoCG1JcMBRV2gMpOmyhIggyYkkUFOuUWfJrGVudwT+IySDBJvvYT/AEFEkmZ86y3JM+WEDUqNUk3kiJsAd4IJg1omQkFkG9ySZmZ2i/TamcWRSKSVEWY/2iR/MPkk1ITVfGKl4DoT8kgfepVGmV0DPiquFqsT4fQV4VeI+IrhxVjBHx6kf1qSp1Ua6kKf1BqNSD4/BX9K44/P2crAedSWWylLikj92R7qjAlB8qiyfLmn3gkJKCO9IUTZJ2gj70bx5Hb4gEmzx2E7wfvUOUOBOKCibdnGx3vyFZNuuB/aqTGbN81R2pbcViVK0glLZSECZ6x60zZ3w807hezUCUoSNNzKYiII5xFKSEYd3GKLmgjs0wVGIIm14vTy/jELYWErSrufhUk8h0JqZ7tsW2ykUraFHNOCsOzPZqfRF/3Y1j1HWL1RRluKSlakYruo0z2iT+LVHu6o907gU9qydtXec7wgyCe76p25m5q3ly8M0iU9i1qMEyhOognnaRe1E09TTTuyuRuPJnbT2LI77bbrcwVoIITtfumbTNwKYMTi3EsBSGtSoukriP10qpi+MMNhk4oKUFqLyyEogyCEwZ2A9TQhOdreYaPeQtxEi5EEkxPpFWipJuw0JxaJTnL6W+0cw/4o0pN78/KnXgtoOJ/aNKkqKezhX8MpURHmN6zzF459sFu2lMd8gzPXUd/hV/hT2sNNuFl+zY2cSn8VpKhPu7iwPKuyqTjwXyOKXY4Zi9++X/m+woZk7gaxQ7aQCqUqBsZ1WUDzEmg2bYztMQ45hsYFBfe06NQFtt9QECdq7zL9rbaSXm2ltqjStKtNzdJv1HhXY5baTBNxkjXsFiQ4NSbjl864xIQs6FCQefKRyMHekHhnHl5aUKdc7QQYCyEqSPAc45c96Y1PH9odSqwiUXvqGknn1G8c6bFaoVM7LrixhzLbbQVAUAFKn3ZOwTeQNz1tFWeFG1oZ1BSQ7MFuUgEAciD3VdLdAZ5R8XcQAOBKwnWLWBkk+BvYUnYl7tHNLVlbxMG2wttPyHnSrdTGFj3xNdwubFadzEwQQJSeip/X1q+p5W5UfgPrFZjwzjC6+pSVrDoTC0qUoiEkWKJuJ2Ig3q7g8yw2KcUTjX0HVBYLxRpUJskKAKkmNt/oDRdiM4SjKrCPEXF5YxBQVqDRR74QhyHQUnY/h0E26ikJ/NGFYZ9tanVvkK0KOkJ3594wIklMbqO9qN4/h9OICyHEwg6u0IPaQkp7pO2yiL9D0pNxLzSFLSpHOAQRIiJ2J1WtPrahylJB4o9azJOkIUdKIISQ2hSkgqJ96UyYi/pXwy0aF6SpStQCYgCJvrTJgVWexoWAJVKduYA5CNhuTb+KpHWiAYUUixKRqvbfrzNKSsKqGzDZO+nD6gzCA4e93QFEmLajJSCAIJ5mtU4dxc4ZtS1yoi5JA9OVhWO5Hxg6lpTWshEQJEiJiL7TvabppvQcHjWUNuNjtYhJTfbkowJB6Gr4JJTJyJ7R+dWzYqLXUFRR6mT5VEcfhh/eMD/W0PvSBieE0ulDbiQUMo0N2/DJP1JvXyfZ/hx/dj4U/YuPauI8In/E4cf/ADNf1qFfF+CH+LY/+1H2NJo4EY/3afhXQ4KYH4E/CptkDWvjnAj/ABbP/N/SoF+0LLx/im//ANH/ALaXRwgyPwD4V9/6Wa/gHwrrZ1GXdsoKUV67nvG8k2uT6CiORYB11wLbaUtASZITaZHPafCnjL+Gi53sUoQf7pB7scgtX4o6CBTM0EoSEoASkWAAAA9BS22xjcIJylYcGpp1IOoGOgkhQ8PD+lWk4AJP9mbzGpItzF4n5703vKqHHvltlakxqSkkTsTyEeJtVXB9WWg05fuAeOsixGKaShl4JG5bVCdXRWre3TaszzzhnE4RAW8UFMxqSoEAnkREiaZneOHFKKghIUrc3J+fKgHEmYLdaOtRI/PlQ8WZR8UbuT0ZLFLJJ8pWKr75I08unWZpgw/FnaNJaeJSpACUOgTYCAlY3tyUKVtU10kWp5pPs81FuI1/7S7Mann+0SbpSlWoq/oPE0tZnjy68p0gJK1EwNh0HwqLRUqsAvsi7oPZgxq5T0moSomU9xLh8WU3Eg9RTXkPFuKfUnDrWXUGICxOkJmVBViITNrztak7Dqm1r018BMPLecThezU5A7i7d0TqUHJERzHRU8ql06sqjQcDgNakoIBRsYlKvMKF58qLLyIpSrRisSgpMEFzXYiQQlWoxE2Mc6gy9oofBKmwgE3LiJ2t+KjKyg9pdB7T/iJ/mtHL3vHapo5sQs/yjEKxRCl6u0QVIcKQgnTpBBSPdO9RYHJH2W1LShGvWAZUDYzPemN4tNGuKMxZ7VLOlYeDZgggpAN9JNpMAkQOd6AlhvSD2oNr94ar3I2n1paSW41MKexNoM8K4JSMa84qJKEJJG2pckx1gJT8RRvP04ZDiS6xrJ7wWAkkEdZgk86CcO8YslScM006p5sK1DQmSREqEqEgR57UUzbFpdspp9CtpLewM6rJm9xRUuBDI7kyk5gsOtnT2ym1L741DkVERcbG0jwFLy8pQvuEpPfF0jfUbnlaizOHC0I1LDZDYEqS4LgpO5EAmT86A/tul1xWsQlwKUrke/GoWuI5eNAywbaohNBjMfZ6XFnsyhIAFgNMmJmwIHMG196XM3YXhytp/vQklG8dAZBFx5Uy4zi1K/7JQ7MjvFSiCFqBmI5RPlFA+KcX2qhOmIPjv1/812VKK6IjyfcL5UtSVLShDqBCVJKgVd640bGfI7itRyPImWUdqhKkd3TCgoK3k6rnUdr+d6S/Z812eIaSFG5Ft/wnkfLetQzJrU2pIMSIkVOJKS3UTKXwDlHv/wCkfMqqauFphw+AA+Q/OpImj2Uo5Ka5IruvDViCJQqMpqc1GquIB6Xa9DxoJh+J8Or+9Rc2v+VWVZyyD/at/wDOn+tCCuLXaLOYZilpJW4YQBJN7XA2HnS7xHxSkYRTqFWKP3cTdSiUJM7WhSvVPSmPKsSziXOzDgUIOrSoSBG88qQPa8G2C0y17ple+42E8t5v4USCKSfwWMFw6w8206O1SHEgwCkiSO9BIneaMZnwWyrCOIaSe0gHUSSbb+G14HSkrh7i11jCtgoQtGpWgkkKEG4J8ztvcUQXx1iXh2bYDeq3ckqM8pP2qjlhj8cm9i/rMyi3Lx/L4ozV1spWpJ3SSD5gwa6aNWM8a04h1IMwsietUm1Xq6fBh5UlJpFiizPEATh1MFpBSoGTKgZ5KmYkbC3OhANRu1YGchXztRXhziJzCEqbiTYyJ7t5T6zQbVt5162TPr9K6yT9AtYJ95ttbbCilQC0qCW4KVAEX1faqGIz1LRKQCtQsYKQAfAmZIPgaE8Ke0J1GVLw6AVvo1NtJSCVlKwSCAAT3ZUPhQHDZogSFnQRulQIIJ3BTuKrlyySpGp6Xo9Pnk/efXxdFvMc6IxPbOQlChoVpEwnbUflMAC1XMbgcI2kunENEbwlaVE+AQDM+lBsVmjJBBVqHgkn6ir/AAJ7PEZgta0OBCG7EFJJkxB3AjfnyNLxuX6jS1uPFja9qS29fLr8gnKHnP2lWLTZRsmQbJgDkRyEUyjiV4HvOqSb95JIvyKgZBEx42p1T7JkBOkPq1dezGn4TPzpC4syZeDfDbmm41JINiJiRPQzUNzXLD4Yen5ouC7r8ph3CZhjkISQ6FJMhEBBAgwEkkbgWIPzoZxfhFKCylAkxBiBYkqJ2AtHSh/A/ESEOhp8qW28koICgNLzZgLuYgtlJJ6gdDRXOs/GHebsVoSSEStIKypMWVyiSJtJFN7U0eTmnGTX0C8GhlGGRqJUVLTOkhUnmmJgbkGquNb/AH69B7uhZ2A70qATba1E1YptY1JZKQVEFOtC7gApKSBYXNqG5lgwtJUlkpcPdkqB5wkGN5FyarONsrHgduCmHi+0VGW0FeiwjZQJn151oLzwNqzLgl1vDvJcd/dkoVqJUSNao90XG808tZ4ytKi24lZT0N5UYSLjmefK9cqiTFNukTYrDOkOqaRqUPcBMAkCBc8ppPXwhmi9S1Khe4h8p9AhPd6Vo4zhhMJLqJFtxyrpjStWtK9QvsQdwKHKCl8j2LLkwJ+K5+WhS4exzxQUYlKkvIMGRGociOvpRYqo5mARoUVxpSCSegSJJHpSyxiQpAVyKQfQgGiJUhXJLe3KqssE1wa8DwIkEHnY/CocRi0oBJ5An4CpBn5vazDnqVE87fIU8YTJ0LQldwFCYIApf4cyZAWpS1WSoaAFD3huSmnIYvoRUKIWeRy7KH+2zgHAG06u0G5O1yOQn4UpcUZ4rGP61jSQkJAk2ievjPxplzxjUplwwoBYSR8x9YpKzlMOuBKAkBah47mui2CZY4dWv9pabELSt1AKDcKlQBkeAJuK1XjVLOXYda8O2hDyiEJUBcTMxPQSbUtezbhrs2xjioBySGhyAFio9STIHlNG+LME7jmlJWpKEp7yYvKgDvPL+tKyzwU6GY5JKDjZjWubnma9b3rhO1eoN6aFy0K5XXGqvCamyKIztV7I8B2+IZZBguuJRMTGtQExzsdqodauZS4pLgKLLkaVXlJvceNt+VVbpBIR3SSP03luGy3KkBpDjbavxKUoFxZ/mVv6WA6UV04LGQooYfMW1oQsx4ahNfm7DcOuLIU5qOq5JMm/nc0Sy7BYrDqK2FKAT3onePDlQ/cZoQ0uJ+NtP7LXFftDU805hWsKxh2SoSEJAUQkyJIEcugohwdxiMuwqlBJK3ItvtJkDYe9Ek+lZ9jWHH8S5oQpRJKyEpJtYqMDkJNO+BaS32TSxKloVIPjHd8wBUZJviiuGo5JxaTXX+Qux7a8SFalIBR5pPygfWpuKOKsvx5ZexaV9kGyJQTqSvVaI3Ebg0KPDbZtoOqfdgzy8YjxoTmGFjXh2klWoaNETqXAKYG8yflVdzVDE3Cm9quvjgW8oKXELaFnB+9aV/M2lWpJ/wAyZPmgdTTItKHmcOglUIRc6Qbk7kQRz6U78G+wcNhDuLeV2kEltuIBUkiCszJAJ2G/M0ZxHsgbbZCcM6sqTsHCkz4SkCDTBjszfDYNLSNCFEAqKyYAuQkWAiBCakdWqI1TcHY8vWrOMwC2llC0lKkm4NQQKkqdduTvHoPzotlWFWth0oUUq7RsWAvOuQZ23mfAUIEU38KPNow6wsgKW53R1KEA/wBarPlMvik4zUkzNs4wKu2UkPKUQf4yT9aiwWe4vCq1IdWYOxJPz3+daJmGFw6nFOKsQLqI2J2BtSq5w0l06tXObGlk0arnNO7GfC+1c4nBOtOWcKI1bbmDq6giRPxpjyjHpGHaKjEtpufKPtWes8LBSkJbQDB7xtsf0DTviOHmy2gFOpSEBAIOm0bwLbyfImiQbYrqZwcUlGnfNHOeY1DF0iQs3G45zpBFj5fxeFJeNzk65SbBUhJuB4kK8AAZqzxIHEBKO8pKYgwIvy53sL9CByusrx+kXAPQ8xMxI2PrQcrk3wJUDcJlsdaNYVGnmfjVprLBzNWhgExzPrTxBJghqZXqEwoEeYFj8aSeI8EE4lyVElStQ2M6rgAedqbXMKOU1XwORJOLZcVcNkqIPPSJR8FQfIUNtxTbOGzAYb9nw7TP+7SAf825+ZNR4pwExMJF1k7C3L0rp7E6lCL94k+JH514nCJV3AJ1XWTzB3+O1Ybnb3MMYqhBUQkc7Cto9lfsxwj7TjmJb7UghIkqAmJJER1FIOK4b/Zn1zMIVKB1SZ0nxABj0pwyXjTEYJlKBKUm/d0mTb+K961XlTaoe0+CE8Uk2lJ9X1Qx8Vew/B9kf2XtGniO5Kipsq5JVIJAO0g2msIzDCrZcW04kocQSlSTuCOX51sTntkeautClgdUoHzBkVnXGucIxuLcxSBAc090xbSkAg/CmIzUkLZtNLH8p/sxXBpo4GwAW8SeST8/uaXnkixFNmS4RxhLaykjUtGowe6kkxPiR8AKHl4iCwq5IesmxAeZSEgKLfdWJIII2MJHMVxm+K7JkpICVKGlKQSTe3MA0AyjLlDErIKhrJ2JHlt4VbzvLSkpNyrqb3gxQb8TQUrC/CuFb0vuAlC1pDXaJBJShSlFRkbGAL1nzyVKWgIWpUKBFjNjf1/rTDlrqi2WgqCru90jYcj0O/e8ZohlfDBS7KwCE7EE3J3Ph4Gui3Kl9A5JR5L+Ddf0gKMpI97SNUedU/Z7hox5cfOltLilpUqY1J2A+IphGKJJaFgEzMgmf4evjPnUKMlUls6TPeKoO8n9RV5pxVhsKhkntm6Rpas8w6wQl5syIuoD61PgWkpHdMz0Mj5Vgi+LYWUlpcp3uJ+BFXsDxYmf3bim19CdJ+Isa5Z2lyhj+14MnGLKr/KGH2mpjGSSLtpIEXsVD6ik9w/rnV3O8zcfWFOd5emJi5AmJ+Mctr1Fg8tUpQkb3ieQuSfDrV/djRj6jDLDkcJdorspBUAQb/H9RNWeIOKUMtFphASkHVzJB/iKuR8qYzwQp9QW0oNNqEwSSRIumOcHY1k+YoCcSQ4SsJVDkHeFwpKelp+Ip3ZFRvtiW5tmi4LGodwjTrndU4mdUGNyItttVJ59Ew2SvqokwAN6M5HmGXu4YNoxLSNBUNLhCCBqOmAqJERtSjxtxCwiWMOsLP4lpukeAI3NIbXZpe54lPJuPn2MQtQAcaJu3ACgkWlCt5tMbGtHYzBvFNl1pwlLidMfwkDYj8JEmR5Vi2TolxSvnTDgUKS5CVFIWRMKIEzY2Ii+5p1YvC0Z0snlyGc9wyQVAKtOwkHbrtGx3pPxShYdImNxc1Nn7qwsocCkrFjqWpURvc0JWVXM/nSVch0x5Q90n5mu+38B8qrdoOYnzP2FddoOXypmyhP29ROtlRSQQlSVSPI2I9Qa81Hw9TXaXRI6+VQ+VTJQawDSklSVDvBV/h9KjOLOpRSSABJI3j8KU/zK+V6tvO9oorSQdSftH9K6wWUXBVOhJ1eK1dT4CLV5/JHbJxCvgU+LMIrUF94qCQNM9d79LH4UxsY5t3DtCApIABUATEbggeNr7VOOHf2ltSnCQtUkERZKgAEweURSK7iHcvfU0lQUlSZKVCxknl6U5ppqXAzhydRL3EDTZbdcmPwgX8ouPlSi6hKUgbT9qIZzj3HgAqEpmYFgKHrA0EmbeFr7U7HnlF9VFwltfdBHgnCIcx2ES57hdSVbfhOqD6pj1NbxxzkSnSh5povCAlSAQCdM6SJtF+XSvz7wu8E4zDkWIdR81AH5E1+nsmxR7IiUg3CSTz5WFyJozgpqmIwk4O0LfD3By1Nhbg0OEmUkWubRHICPhVjOeDH3AQ2W4VvIMjyJFqZTmxLbekJC1nSZlSUkBWraCRKYG0yKr55nKmAHQpJbCe8Lb+BPKOm3S8intRSoL707E7h32ZLbc1vlKUI90JuSIN55WNFuMmW0BC0JCL6DA8LG3MQRRjMc8AQqN4t/qUAPkaWOPcySnDICveWdQ9Dc/MfGr7I44thMcJ58igvkBYF9KXVEqgQn3j/n3k+NePcVj9qShJBbLagD1XIIv0gEUo4nGE1UU+U94T3dqTlmclR6ePo8YRb3W6GZ5La1LWtGidrX5wfKgbGCZSe0URIPP9bVN/62JQEKaBjn+V/lQXE5mt1UqI8ANh0qN3Ajj0kpSqS4HNtkAd0b7ETHpRnK1oGGfI/tNJBHQFNo87UjZZmxSAk3A8TMdPKr2HxcuLgwQEkeNiFW58qtpYee6XNdGTrtLkwPy+fk0zhvMQRomDpCo8CL/P61hWaAdu94ur/61VqWV4vSpDnWEny0k1kmIf1OLPVRPxJNabMuuSBeEO/W9657DrUyl/r9cqLcNNp1l5QCuzI0JIspwglJP8qANRH+Uc6qlZLdDPlHszdGCLyrOkaktwZINyFc5iYTFCzkTgP7wJbP/EW22fgpQPyo2xnDbqFKxWKfCpI0pdUlOnkQlEWvt4UqHL+0XDffkmCB70cyT5imIuuALVhriTLe3CHCUKcKNwZ1abE9CdpI5nxsou4MbXmLGbeVaC3ly0YJCjAW2SLfwrlJHTmfhQFrCpB7oF9+fw6RWRq8myfAWKdHofjlFdaprlSkda80Enug+tqaCHQPT1mpUK61x2ZG8x4fqa6JRAgDzuZ+NQzg3wzh+0UoD3REnluTHnTQ9GlQHIfMi1C8kb7NkADvLvHn7o+Aol2gQmD3usdelYOolvythUj1JCG1geCR8APuayTjHEhWOX/KQB6Db51o2KzDuqvEqHxmftWTYh3tXVuclKJHlNvlFN6CHlKT+iVbnFLu0XXGwYJ2q3geFtazJOg87jbr1ihb2I0JM8vvTeMx/cNEH3kABIHxV5xb1munOcFwbXq21yj90BfZ/wAMl7NG2iCOzUVKtNm7+gJit/wGVhCjPeE29azXgElhWJfaZQ48VaVKW4UwkgHQmEqE2BJPUVpmT5up5lLhQUKVuk30wSN+cxI8IrTxS3RMPa0rBmMyheI3Q41qM7xoP8Q70lznaBbnSxw/w87+1OPvvpUeTQ0nuaSIcQoEpUFTeb1pCVc6G49YmYE7TF48+lG2nJgbEAKWgCACdv8AKZ+1I3tKzDXjCgGUtoCB5xKvmaPcQZyMK608RKQskjqNChb10/Cs2zLMu1dUvmolV55mefnSmonxtPQ+j4fN5ZdVSO4ma9+4r1kSAQDtf5b9K8BtHSkj1aaI8RhgAPGfrVUo6VcfmBNQDaa4E4pnEwKc8iyxl7CJ7UHUVKAVN06eaRvzpHfciPGnTg96UaZ2Ej/USSfp8KNinsdmX6hhWpisd83YTS32bSU6gSDud/cgah5+NZG0uACa1l4KVqkCJtvt1PrWacRJSnErCYjnG0kXo2LO5ypmH6h6XDTY1kg/5KLi59aZ8Pl6kspBMJBNxbn3zPiQkeSBQLJMuU+6Akd1JBUel7fStGxeBAaUAmYQYG52p2J5+X0CUcOoThXFFKdSuYEcxcRTFlWFCGUAC+m3qf6gVWxCf/5kiInQmOm0/rwq8HYWR/ClPxO1WSoqyzmrSV4VaEnZMeqbk/WkvskhMTf0B+QgU8BACQmNxfqdVvp9aQVuRbn4xWX6hHlMJjohSQD3bH412cYroB41wlQFeyTTfXRc7Dk85q5leFDrqUciZPoJ/L1oeG/1+VMvCWGIStyBJlKf+4j6ehoOfJsg2ShkYABg+8efIDpfao8YkNpk7mwG+9V2cSIgnv8Ar8PSquJe7xm8CZ6DnWEkE7AfFWM0MKj+E/FXdT9SfSkHDL5bRRfjHMSVpT175E+YRPpJ9aD4adzWxhWzDf2M6GG/UJ/R7mb/AHPOmxnCKfbw7aCUkJIUegTAP2pRdRqIB5qH1p24d4hbacUlwQIIComIVYkevyoM+oo0s0Vl1aU+hoyPCfsqClowk+8CZk2nV42FGuGPaBhnHDhioNvN90BVkqAH4Vbem9JeY8TNoa0MkqUecHnub7k1nnEOAUy6NVlKAUfAn8qPgk06GPVcMY4k4pJ/6P1V2youD9vjzoTj1kzWEcP+1bH4RISh0OIAgJdGqPJVlfOibXtuxgPfZwy/NKx9Fin9x5rjscuMMlUtnWf7uVgC+wuPWs/aAMgi/Q/enL2c8TYjNcY8cRoDDbRSGUJ0ol06b7k90KuTQl7hotYlxAlSGgXCeqAoAT4kkCk9RG/JHpfRtXFJ4pP/AJnuWZSEJ1L1XEAJIHdIggkpO9UMzwyUL7mrSR+ICxva1j52piViUvIhKgFRBH3FBuInEpbibyPrSG52ekSivJ9gjEEkDyqs6qpX3pCf8oqspwi4NFKzlwVsSTqt0tuN6fsFwi4cKw4yqHezBKSY1dCk7AxAg9Kz8Pysg3tv9q0zIOMmiwht/uLQkJC9MpIAgG1wYtRsag/GZjZ55or3sKtp8/sDlZdj1d1QUkbFSimPOReswzB7985BkaiAeoBifXetd4j40ZbZIaXrUbACYvzJOwrHW2STAuSYA6mYApmGKMP08sw9frc2dKORUvoffZ9hT2SlRAK7eMAD5SR6mndawABuo7D7mqOU5YlhhCCPdET48z8av4JmSVddvKm1wjEZVxrfeaR4yf16VCydTxA/Esk+SAAPvVp0y9P8I+1VOFm9QW6SBJIST4kkn5/KpKh/DpBKl8k7eJ/IVn+MZ76knSIJ3860UYlsAIBBA61n+aNkvOaUhR1neOp2pDXrxQbF2B1g8q9TibX3/XOukoHP9dK+UBtRa+ix9JVvb9GnvLMWhTKOzNkJAKdynrbxJJ8azxa4Nj6X+1T4PHrQvUhWkj5+c2ils+H3Y0Sh/ecTy87/AF/KgWMxEyCTe0Dn6/raq6uItSbiFdR/Sh2Z4/Q0VyCdEo5TqsDHoaz1gkpU0WsTM1xAceWuTBVbyG3yrsY2BVIipA3a58vWth4k0kFw6mWG9vySHEnUlR5KFGhiUh7VAKRJjeZ3FUcuwSXUqSSAQZueUDqetHsnwiAYWnULDn3UgHUf/PUUvNeVL4I3zyT3N8l7DY3BIOsQCNgQokeEG00ocS5v+0vFWwAgDoBVF13eCY1H4VCBTK6L5M29fN/lnwVeuldedGuHeD3MWCtKkoQlWkkzMwDYDex8KZ2PZ9h27urUuB1CB8BJ+Zoig2hYZPZVnTGEy7UULBWtRccCZBIMJBIk6UiLRzNO3C7jT7LrzYCgtZSoH8SQNj5zPr4Vk+OzQJbLbKS22LJAFo3Us9STA8kmreS8VOYMy2ZSbKSTZQG3kfEUCWb25JS6NjS6H+oxyeN+SoN59wOnUTh3An/huSCnwBEyP1JrPs5QUOlvUFFFiRMTzAnptTfm/tKSW1aGlBZ6qBTP1t5UhMAqubk3J8edByxxdwNPTZdXJ+3mfRbK9qiWa9Nq4oBqPqjlprc+Ndrx4TZVulSiE22qqEdo6hMTJq0YKcqYrqsr02Fyj2T9gpZCvwj7Deo+CsD2mLSYlLcrPp7vzimfDYVIZWJuEqt6GfSufZxhdLK3bAqUAD/Kn8yfhWhjxqNJHjdRqJ525y7HCCo3sOhH1oggQKgwYJvNj+rVI+qxFMigDzbFaGXl89JA81WH1o1lGQEMtoKgAkXAiSTufjS7niFEIbO6nEAf8wM/L5Uy4XJ2UjuoTPW8eZio+SAi5lzLCCsgGNpvJ5VmGNfSVKKlESomR4k9BTNn2OKUKIXqCdz+GeSUD70iIzIDcH9c/GktYnJKhjDxZ//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s-IS"/>
          </a:p>
        </p:txBody>
      </p:sp>
      <p:sp>
        <p:nvSpPr>
          <p:cNvPr id="8" name="AutoShape 6" descr="data:image/jpeg;base64,/9j/4AAQSkZJRgABAQAAAQABAAD/2wCEAAkGBhQSERUUExQWFRQWGB8aGRgYFxYaHBsaFxgXHxcYGBgaHiYfHBojGhoYHy8gIycpLCwtFx8xNTAqNSYrLCkBCQoKDgwOGg8PGiwkHyQsKioqLCosKiksLCwsLiwpLSwpKiwpLCwsLC4sLCwpLCwpKSwpLCksLCwsLCksLCwsLP/AABEIAKAA8AMBIgACEQEDEQH/xAAcAAACAwEBAQEAAAAAAAAAAAAFBgMEBwIBAAj/xABFEAABAwIEAwUGAwUFBwUBAAABAgMRACEEBRIxBkFREyJhcYEHMpGhscFC4fAUI1Ji0TNDRHKCFVNjkrLC8RY0g5OiJP/EABoBAAIDAQEAAAAAAAAAAAAAAAMEAQIFAAb/xAAqEQACAgEEAQQBAwUAAAAAAAAAAQIRAwQSITEiBRNBUWEycZEUFaHB8P/aAAwDAQACEQMRAD8AnyvAoGNd7ontlXjkUpP3o/wk2OwSOgT/ANCaz/DcXtf7QDuooaLgUSpJFtCQZieYrQ+H8bhEpKWcShcmf7RM2EWBg7AcqSyuopV9Box5/kCYLBuOIdeClLdQ6sDUZBSFqBbA5CAIHWiGHxAWkKGx+R5g+INqMNIw7GvTCNRKl7mTNz8elL2bOow7qHAf3OIuegVAOsDoQb/GpW5drhl4yS4TLikTS3xIw8rSpt5xoAwsJjad/SmBnFJX7qgfIj6b19iGQoVfoK+UB8L7OUugFzEvOgibrMH0qXh3g/DJxjqCiEsqRBKlCdTa1d+8RIFFMhxpZX2Sz3FHuE8lH8PlRfLMIyHnnliVKWIk2GgaZjrvQIxnJtNlWkukGnswSgjuqUCJlICo9Jn1FUc9y9nHsLaCwVbpIspCh7qoN036ivcTjUK5+V9vLpVbLsdrx2kpHcYUQobkKW1uOo08qvPAox3J8opK0+S37PuIlYhgtvf+4YOhzxgkBXrB+FNYFLrObht1TekAajcC5JE39Z+NEcDnCXAdJEpMEdCRMEHnTkLlFMWlwwiRXKiJqPt6q4vE6QFGwBv5eFX2spuIMyx6A4lJEr5eAlM7+B2EmKJBcgEdBHrSvn2YIK2lC5JgklSRB2J+fj5Wo3lmPQ6lJbVrTAuDOwvJ8yaqu6LBGo31iCNWm2/Txr5/FJSO8Ym3rUGNdSEgEAlXdSDzO8T0tPpUnWIfEvG/ZknDr1BKpXa4vcQZtsDOxBsdqQsbxI3iAvtEqbUptXukaVqA7sgkWnrJ5zTvxlgsXiFQ33WgFalEFtFiqNZ3VcmAN48azrNuH3W0KUQVNoIlR1DUFahKUkBUAyfAjxFL5N1l41Rbw+ROpSgtrS4pCCo6TslHdV4qm+0yCKfOGs3WypAcSChVgUCR7vdPVBsLbXnlSBlDjGqC4pAVbunvAKEEybETMjY0cxEsoCG1JcMBRV2gMpOmyhIggyYkkUFOuUWfJrGVudwT+IySDBJvvYT/AEFEkmZ86y3JM+WEDUqNUk3kiJsAd4IJg1omQkFkG9ySZmZ2i/TamcWRSKSVEWY/2iR/MPkk1ITVfGKl4DoT8kgfepVGmV0DPiquFqsT4fQV4VeI+IrhxVjBHx6kf1qSp1Ua6kKf1BqNSD4/BX9K44/P2crAedSWWylLikj92R7qjAlB8qiyfLmn3gkJKCO9IUTZJ2gj70bx5Hb4gEmzx2E7wfvUOUOBOKCibdnGx3vyFZNuuB/aqTGbN81R2pbcViVK0glLZSECZ6x60zZ3w807hezUCUoSNNzKYiII5xFKSEYd3GKLmgjs0wVGIIm14vTy/jELYWErSrufhUk8h0JqZ7tsW2ykUraFHNOCsOzPZqfRF/3Y1j1HWL1RRluKSlakYruo0z2iT+LVHu6o907gU9qydtXec7wgyCe76p25m5q3ly8M0iU9i1qMEyhOognnaRe1E09TTTuyuRuPJnbT2LI77bbrcwVoIITtfumbTNwKYMTi3EsBSGtSoukriP10qpi+MMNhk4oKUFqLyyEogyCEwZ2A9TQhOdreYaPeQtxEi5EEkxPpFWipJuw0JxaJTnL6W+0cw/4o0pN78/KnXgtoOJ/aNKkqKezhX8MpURHmN6zzF459sFu2lMd8gzPXUd/hV/hT2sNNuFl+zY2cSn8VpKhPu7iwPKuyqTjwXyOKXY4Zi9++X/m+woZk7gaxQ7aQCqUqBsZ1WUDzEmg2bYztMQ45hsYFBfe06NQFtt9QECdq7zL9rbaSXm2ltqjStKtNzdJv1HhXY5baTBNxkjXsFiQ4NSbjl864xIQs6FCQefKRyMHekHhnHl5aUKdc7QQYCyEqSPAc45c96Y1PH9odSqwiUXvqGknn1G8c6bFaoVM7LrixhzLbbQVAUAFKn3ZOwTeQNz1tFWeFG1oZ1BSQ7MFuUgEAciD3VdLdAZ5R8XcQAOBKwnWLWBkk+BvYUnYl7tHNLVlbxMG2wttPyHnSrdTGFj3xNdwubFadzEwQQJSeip/X1q+p5W5UfgPrFZjwzjC6+pSVrDoTC0qUoiEkWKJuJ2Ig3q7g8yw2KcUTjX0HVBYLxRpUJskKAKkmNt/oDRdiM4SjKrCPEXF5YxBQVqDRR74QhyHQUnY/h0E26ikJ/NGFYZ9tanVvkK0KOkJ3594wIklMbqO9qN4/h9OICyHEwg6u0IPaQkp7pO2yiL9D0pNxLzSFLSpHOAQRIiJ2J1WtPrahylJB4o9azJOkIUdKIISQ2hSkgqJ96UyYi/pXwy0aF6SpStQCYgCJvrTJgVWexoWAJVKduYA5CNhuTb+KpHWiAYUUixKRqvbfrzNKSsKqGzDZO+nD6gzCA4e93QFEmLajJSCAIJ5mtU4dxc4ZtS1yoi5JA9OVhWO5Hxg6lpTWshEQJEiJiL7TvabppvQcHjWUNuNjtYhJTfbkowJB6Gr4JJTJyJ7R+dWzYqLXUFRR6mT5VEcfhh/eMD/W0PvSBieE0ulDbiQUMo0N2/DJP1JvXyfZ/hx/dj4U/YuPauI8In/E4cf/ADNf1qFfF+CH+LY/+1H2NJo4EY/3afhXQ4KYH4E/CptkDWvjnAj/ABbP/N/SoF+0LLx/im//ANH/ALaXRwgyPwD4V9/6Wa/gHwrrZ1GXdsoKUV67nvG8k2uT6CiORYB11wLbaUtASZITaZHPafCnjL+Gi53sUoQf7pB7scgtX4o6CBTM0EoSEoASkWAAAA9BS22xjcIJylYcGpp1IOoGOgkhQ8PD+lWk4AJP9mbzGpItzF4n5703vKqHHvltlakxqSkkTsTyEeJtVXB9WWg05fuAeOsixGKaShl4JG5bVCdXRWre3TaszzzhnE4RAW8UFMxqSoEAnkREiaZneOHFKKghIUrc3J+fKgHEmYLdaOtRI/PlQ8WZR8UbuT0ZLFLJJ8pWKr75I08unWZpgw/FnaNJaeJSpACUOgTYCAlY3tyUKVtU10kWp5pPs81FuI1/7S7Mann+0SbpSlWoq/oPE0tZnjy68p0gJK1EwNh0HwqLRUqsAvsi7oPZgxq5T0moSomU9xLh8WU3Eg9RTXkPFuKfUnDrWXUGICxOkJmVBViITNrztak7Dqm1r018BMPLecThezU5A7i7d0TqUHJERzHRU8ql06sqjQcDgNakoIBRsYlKvMKF58qLLyIpSrRisSgpMEFzXYiQQlWoxE2Mc6gy9oofBKmwgE3LiJ2t+KjKyg9pdB7T/iJ/mtHL3vHapo5sQs/yjEKxRCl6u0QVIcKQgnTpBBSPdO9RYHJH2W1LShGvWAZUDYzPemN4tNGuKMxZ7VLOlYeDZgggpAN9JNpMAkQOd6AlhvSD2oNr94ar3I2n1paSW41MKexNoM8K4JSMa84qJKEJJG2pckx1gJT8RRvP04ZDiS6xrJ7wWAkkEdZgk86CcO8YslScM006p5sK1DQmSREqEqEgR57UUzbFpdspp9CtpLewM6rJm9xRUuBDI7kyk5gsOtnT2ym1L741DkVERcbG0jwFLy8pQvuEpPfF0jfUbnlaizOHC0I1LDZDYEqS4LgpO5EAmT86A/tul1xWsQlwKUrke/GoWuI5eNAywbaohNBjMfZ6XFnsyhIAFgNMmJmwIHMG196XM3YXhytp/vQklG8dAZBFx5Uy4zi1K/7JQ7MjvFSiCFqBmI5RPlFA+KcX2qhOmIPjv1/812VKK6IjyfcL5UtSVLShDqBCVJKgVd640bGfI7itRyPImWUdqhKkd3TCgoK3k6rnUdr+d6S/Z812eIaSFG5Ft/wnkfLetQzJrU2pIMSIkVOJKS3UTKXwDlHv/wCkfMqqauFphw+AA+Q/OpImj2Uo5Ka5IruvDViCJQqMpqc1GquIB6Xa9DxoJh+J8Or+9Rc2v+VWVZyyD/at/wDOn+tCCuLXaLOYZilpJW4YQBJN7XA2HnS7xHxSkYRTqFWKP3cTdSiUJM7WhSvVPSmPKsSziXOzDgUIOrSoSBG88qQPa8G2C0y17ple+42E8t5v4USCKSfwWMFw6w8206O1SHEgwCkiSO9BIneaMZnwWyrCOIaSe0gHUSSbb+G14HSkrh7i11jCtgoQtGpWgkkKEG4J8ztvcUQXx1iXh2bYDeq3ckqM8pP2qjlhj8cm9i/rMyi3Lx/L4ozV1spWpJ3SSD5gwa6aNWM8a04h1IMwsietUm1Xq6fBh5UlJpFiizPEATh1MFpBSoGTKgZ5KmYkbC3OhANRu1YGchXztRXhziJzCEqbiTYyJ7t5T6zQbVt5162TPr9K6yT9AtYJ95ttbbCilQC0qCW4KVAEX1faqGIz1LRKQCtQsYKQAfAmZIPgaE8Ke0J1GVLw6AVvo1NtJSCVlKwSCAAT3ZUPhQHDZogSFnQRulQIIJ3BTuKrlyySpGp6Xo9Pnk/efXxdFvMc6IxPbOQlChoVpEwnbUflMAC1XMbgcI2kunENEbwlaVE+AQDM+lBsVmjJBBVqHgkn6ir/AAJ7PEZgta0OBCG7EFJJkxB3AjfnyNLxuX6jS1uPFja9qS29fLr8gnKHnP2lWLTZRsmQbJgDkRyEUyjiV4HvOqSb95JIvyKgZBEx42p1T7JkBOkPq1dezGn4TPzpC4syZeDfDbmm41JINiJiRPQzUNzXLD4Yen5ouC7r8ph3CZhjkISQ6FJMhEBBAgwEkkbgWIPzoZxfhFKCylAkxBiBYkqJ2AtHSh/A/ESEOhp8qW28koICgNLzZgLuYgtlJJ6gdDRXOs/GHebsVoSSEStIKypMWVyiSJtJFN7U0eTmnGTX0C8GhlGGRqJUVLTOkhUnmmJgbkGquNb/AH69B7uhZ2A70qATba1E1YptY1JZKQVEFOtC7gApKSBYXNqG5lgwtJUlkpcPdkqB5wkGN5FyarONsrHgduCmHi+0VGW0FeiwjZQJn151oLzwNqzLgl1vDvJcd/dkoVqJUSNao90XG808tZ4ytKi24lZT0N5UYSLjmefK9cqiTFNukTYrDOkOqaRqUPcBMAkCBc8ppPXwhmi9S1Khe4h8p9AhPd6Vo4zhhMJLqJFtxyrpjStWtK9QvsQdwKHKCl8j2LLkwJ+K5+WhS4exzxQUYlKkvIMGRGociOvpRYqo5mARoUVxpSCSegSJJHpSyxiQpAVyKQfQgGiJUhXJLe3KqssE1wa8DwIkEHnY/CocRi0oBJ5An4CpBn5vazDnqVE87fIU8YTJ0LQldwFCYIApf4cyZAWpS1WSoaAFD3huSmnIYvoRUKIWeRy7KH+2zgHAG06u0G5O1yOQn4UpcUZ4rGP61jSQkJAk2ievjPxplzxjUplwwoBYSR8x9YpKzlMOuBKAkBah47mui2CZY4dWv9pabELSt1AKDcKlQBkeAJuK1XjVLOXYda8O2hDyiEJUBcTMxPQSbUtezbhrs2xjioBySGhyAFio9STIHlNG+LME7jmlJWpKEp7yYvKgDvPL+tKyzwU6GY5JKDjZjWubnma9b3rhO1eoN6aFy0K5XXGqvCamyKIztV7I8B2+IZZBguuJRMTGtQExzsdqodauZS4pLgKLLkaVXlJvceNt+VVbpBIR3SSP03luGy3KkBpDjbavxKUoFxZ/mVv6WA6UV04LGQooYfMW1oQsx4ahNfm7DcOuLIU5qOq5JMm/nc0Sy7BYrDqK2FKAT3onePDlQ/cZoQ0uJ+NtP7LXFftDU805hWsKxh2SoSEJAUQkyJIEcugohwdxiMuwqlBJK3ItvtJkDYe9Ek+lZ9jWHH8S5oQpRJKyEpJtYqMDkJNO+BaS32TSxKloVIPjHd8wBUZJviiuGo5JxaTXX+Qux7a8SFalIBR5pPygfWpuKOKsvx5ZexaV9kGyJQTqSvVaI3Ebg0KPDbZtoOqfdgzy8YjxoTmGFjXh2klWoaNETqXAKYG8yflVdzVDE3Cm9quvjgW8oKXELaFnB+9aV/M2lWpJ/wAyZPmgdTTItKHmcOglUIRc6Qbk7kQRz6U78G+wcNhDuLeV2kEltuIBUkiCszJAJ2G/M0ZxHsgbbZCcM6sqTsHCkz4SkCDTBjszfDYNLSNCFEAqKyYAuQkWAiBCakdWqI1TcHY8vWrOMwC2llC0lKkm4NQQKkqdduTvHoPzotlWFWth0oUUq7RsWAvOuQZ23mfAUIEU38KPNow6wsgKW53R1KEA/wBarPlMvik4zUkzNs4wKu2UkPKUQf4yT9aiwWe4vCq1IdWYOxJPz3+daJmGFw6nFOKsQLqI2J2BtSq5w0l06tXObGlk0arnNO7GfC+1c4nBOtOWcKI1bbmDq6giRPxpjyjHpGHaKjEtpufKPtWes8LBSkJbQDB7xtsf0DTviOHmy2gFOpSEBAIOm0bwLbyfImiQbYrqZwcUlGnfNHOeY1DF0iQs3G45zpBFj5fxeFJeNzk65SbBUhJuB4kK8AAZqzxIHEBKO8pKYgwIvy53sL9CByusrx+kXAPQ8xMxI2PrQcrk3wJUDcJlsdaNYVGnmfjVprLBzNWhgExzPrTxBJghqZXqEwoEeYFj8aSeI8EE4lyVElStQ2M6rgAedqbXMKOU1XwORJOLZcVcNkqIPPSJR8FQfIUNtxTbOGzAYb9nw7TP+7SAf825+ZNR4pwExMJF1k7C3L0rp7E6lCL94k+JH514nCJV3AJ1XWTzB3+O1Ybnb3MMYqhBUQkc7Cto9lfsxwj7TjmJb7UghIkqAmJJER1FIOK4b/Zn1zMIVKB1SZ0nxABj0pwyXjTEYJlKBKUm/d0mTb+K961XlTaoe0+CE8Uk2lJ9X1Qx8Vew/B9kf2XtGniO5Kipsq5JVIJAO0g2msIzDCrZcW04kocQSlSTuCOX51sTntkeautClgdUoHzBkVnXGucIxuLcxSBAc090xbSkAg/CmIzUkLZtNLH8p/sxXBpo4GwAW8SeST8/uaXnkixFNmS4RxhLaykjUtGowe6kkxPiR8AKHl4iCwq5IesmxAeZSEgKLfdWJIII2MJHMVxm+K7JkpICVKGlKQSTe3MA0AyjLlDErIKhrJ2JHlt4VbzvLSkpNyrqb3gxQb8TQUrC/CuFb0vuAlC1pDXaJBJShSlFRkbGAL1nzyVKWgIWpUKBFjNjf1/rTDlrqi2WgqCru90jYcj0O/e8ZohlfDBS7KwCE7EE3J3Ph4Gui3Kl9A5JR5L+Ddf0gKMpI97SNUedU/Z7hox5cfOltLilpUqY1J2A+IphGKJJaFgEzMgmf4evjPnUKMlUls6TPeKoO8n9RV5pxVhsKhkntm6Rpas8w6wQl5syIuoD61PgWkpHdMz0Mj5Vgi+LYWUlpcp3uJ+BFXsDxYmf3bim19CdJ+Isa5Z2lyhj+14MnGLKr/KGH2mpjGSSLtpIEXsVD6ik9w/rnV3O8zcfWFOd5emJi5AmJ+Mctr1Fg8tUpQkb3ieQuSfDrV/djRj6jDLDkcJdorspBUAQb/H9RNWeIOKUMtFphASkHVzJB/iKuR8qYzwQp9QW0oNNqEwSSRIumOcHY1k+YoCcSQ4SsJVDkHeFwpKelp+Ip3ZFRvtiW5tmi4LGodwjTrndU4mdUGNyItttVJ59Ew2SvqokwAN6M5HmGXu4YNoxLSNBUNLhCCBqOmAqJERtSjxtxCwiWMOsLP4lpukeAI3NIbXZpe54lPJuPn2MQtQAcaJu3ACgkWlCt5tMbGtHYzBvFNl1pwlLidMfwkDYj8JEmR5Vi2TolxSvnTDgUKS5CVFIWRMKIEzY2Ii+5p1YvC0Z0snlyGc9wyQVAKtOwkHbrtGx3pPxShYdImNxc1Nn7qwsocCkrFjqWpURvc0JWVXM/nSVch0x5Q90n5mu+38B8qrdoOYnzP2FddoOXypmyhP29ROtlRSQQlSVSPI2I9Qa81Hw9TXaXRI6+VQ+VTJQawDSklSVDvBV/h9KjOLOpRSSABJI3j8KU/zK+V6tvO9oorSQdSftH9K6wWUXBVOhJ1eK1dT4CLV5/JHbJxCvgU+LMIrUF94qCQNM9d79LH4UxsY5t3DtCApIABUATEbggeNr7VOOHf2ltSnCQtUkERZKgAEweURSK7iHcvfU0lQUlSZKVCxknl6U5ppqXAzhydRL3EDTZbdcmPwgX8ouPlSi6hKUgbT9qIZzj3HgAqEpmYFgKHrA0EmbeFr7U7HnlF9VFwltfdBHgnCIcx2ES57hdSVbfhOqD6pj1NbxxzkSnSh5povCAlSAQCdM6SJtF+XSvz7wu8E4zDkWIdR81AH5E1+nsmxR7IiUg3CSTz5WFyJozgpqmIwk4O0LfD3By1Nhbg0OEmUkWubRHICPhVjOeDH3AQ2W4VvIMjyJFqZTmxLbekJC1nSZlSUkBWraCRKYG0yKr55nKmAHQpJbCe8Lb+BPKOm3S8intRSoL707E7h32ZLbc1vlKUI90JuSIN55WNFuMmW0BC0JCL6DA8LG3MQRRjMc8AQqN4t/qUAPkaWOPcySnDICveWdQ9Dc/MfGr7I44thMcJ58igvkBYF9KXVEqgQn3j/n3k+NePcVj9qShJBbLagD1XIIv0gEUo4nGE1UU+U94T3dqTlmclR6ePo8YRb3W6GZ5La1LWtGidrX5wfKgbGCZSe0URIPP9bVN/62JQEKaBjn+V/lQXE5mt1UqI8ANh0qN3Ajj0kpSqS4HNtkAd0b7ETHpRnK1oGGfI/tNJBHQFNo87UjZZmxSAk3A8TMdPKr2HxcuLgwQEkeNiFW58qtpYee6XNdGTrtLkwPy+fk0zhvMQRomDpCo8CL/P61hWaAdu94ur/61VqWV4vSpDnWEny0k1kmIf1OLPVRPxJNabMuuSBeEO/W9657DrUyl/r9cqLcNNp1l5QCuzI0JIspwglJP8qANRH+Uc6qlZLdDPlHszdGCLyrOkaktwZINyFc5iYTFCzkTgP7wJbP/EW22fgpQPyo2xnDbqFKxWKfCpI0pdUlOnkQlEWvt4UqHL+0XDffkmCB70cyT5imIuuALVhriTLe3CHCUKcKNwZ1abE9CdpI5nxsou4MbXmLGbeVaC3ly0YJCjAW2SLfwrlJHTmfhQFrCpB7oF9+fw6RWRq8myfAWKdHofjlFdaprlSkda80Enug+tqaCHQPT1mpUK61x2ZG8x4fqa6JRAgDzuZ+NQzg3wzh+0UoD3REnluTHnTQ9GlQHIfMi1C8kb7NkADvLvHn7o+Aol2gQmD3usdelYOolvythUj1JCG1geCR8APuayTjHEhWOX/KQB6Db51o2KzDuqvEqHxmftWTYh3tXVuclKJHlNvlFN6CHlKT+iVbnFLu0XXGwYJ2q3geFtazJOg87jbr1ihb2I0JM8vvTeMx/cNEH3kABIHxV5xb1munOcFwbXq21yj90BfZ/wAMl7NG2iCOzUVKtNm7+gJit/wGVhCjPeE29azXgElhWJfaZQ48VaVKW4UwkgHQmEqE2BJPUVpmT5up5lLhQUKVuk30wSN+cxI8IrTxS3RMPa0rBmMyheI3Q41qM7xoP8Q70lznaBbnSxw/w87+1OPvvpUeTQ0nuaSIcQoEpUFTeb1pCVc6G49YmYE7TF48+lG2nJgbEAKWgCACdv8AKZ+1I3tKzDXjCgGUtoCB5xKvmaPcQZyMK608RKQskjqNChb10/Cs2zLMu1dUvmolV55mefnSmonxtPQ+j4fN5ZdVSO4ma9+4r1kSAQDtf5b9K8BtHSkj1aaI8RhgAPGfrVUo6VcfmBNQDaa4E4pnEwKc8iyxl7CJ7UHUVKAVN06eaRvzpHfciPGnTg96UaZ2Ej/USSfp8KNinsdmX6hhWpisd83YTS32bSU6gSDud/cgah5+NZG0uACa1l4KVqkCJtvt1PrWacRJSnErCYjnG0kXo2LO5ypmH6h6XDTY1kg/5KLi59aZ8Pl6kspBMJBNxbn3zPiQkeSBQLJMuU+6Akd1JBUel7fStGxeBAaUAmYQYG52p2J5+X0CUcOoThXFFKdSuYEcxcRTFlWFCGUAC+m3qf6gVWxCf/5kiInQmOm0/rwq8HYWR/ClPxO1WSoqyzmrSV4VaEnZMeqbk/WkvskhMTf0B+QgU8BACQmNxfqdVvp9aQVuRbn4xWX6hHlMJjohSQD3bH412cYroB41wlQFeyTTfXRc7Dk85q5leFDrqUciZPoJ/L1oeG/1+VMvCWGIStyBJlKf+4j6ehoOfJsg2ShkYABg+8efIDpfao8YkNpk7mwG+9V2cSIgnv8Ar8PSquJe7xm8CZ6DnWEkE7AfFWM0MKj+E/FXdT9SfSkHDL5bRRfjHMSVpT175E+YRPpJ9aD4adzWxhWzDf2M6GG/UJ/R7mb/AHPOmxnCKfbw7aCUkJIUegTAP2pRdRqIB5qH1p24d4hbacUlwQIIComIVYkevyoM+oo0s0Vl1aU+hoyPCfsqClowk+8CZk2nV42FGuGPaBhnHDhioNvN90BVkqAH4Vbem9JeY8TNoa0MkqUecHnub7k1nnEOAUy6NVlKAUfAn8qPgk06GPVcMY4k4pJ/6P1V2youD9vjzoTj1kzWEcP+1bH4RISh0OIAgJdGqPJVlfOibXtuxgPfZwy/NKx9Fin9x5rjscuMMlUtnWf7uVgC+wuPWs/aAMgi/Q/enL2c8TYjNcY8cRoDDbRSGUJ0ol06b7k90KuTQl7hotYlxAlSGgXCeqAoAT4kkCk9RG/JHpfRtXFJ4pP/AJnuWZSEJ1L1XEAJIHdIggkpO9UMzwyUL7mrSR+ICxva1j52piViUvIhKgFRBH3FBuInEpbibyPrSG52ekSivJ9gjEEkDyqs6qpX3pCf8oqspwi4NFKzlwVsSTqt0tuN6fsFwi4cKw4yqHezBKSY1dCk7AxAg9Kz8Pysg3tv9q0zIOMmiwht/uLQkJC9MpIAgG1wYtRsag/GZjZ55or3sKtp8/sDlZdj1d1QUkbFSimPOReswzB7985BkaiAeoBifXetd4j40ZbZIaXrUbACYvzJOwrHW2STAuSYA6mYApmGKMP08sw9frc2dKORUvoffZ9hT2SlRAK7eMAD5SR6mndawABuo7D7mqOU5YlhhCCPdET48z8av4JmSVddvKm1wjEZVxrfeaR4yf16VCydTxA/Esk+SAAPvVp0y9P8I+1VOFm9QW6SBJIST4kkn5/KpKh/DpBKl8k7eJ/IVn+MZ76knSIJ3860UYlsAIBBA61n+aNkvOaUhR1neOp2pDXrxQbF2B1g8q9TibX3/XOukoHP9dK+UBtRa+ix9JVvb9GnvLMWhTKOzNkJAKdynrbxJJ8azxa4Nj6X+1T4PHrQvUhWkj5+c2ils+H3Y0Sh/ecTy87/AF/KgWMxEyCTe0Dn6/raq6uItSbiFdR/Sh2Z4/Q0VyCdEo5TqsDHoaz1gkpU0WsTM1xAceWuTBVbyG3yrsY2BVIipA3a58vWth4k0kFw6mWG9vySHEnUlR5KFGhiUh7VAKRJjeZ3FUcuwSXUqSSAQZueUDqetHsnwiAYWnULDn3UgHUf/PUUvNeVL4I3zyT3N8l7DY3BIOsQCNgQokeEG00ocS5v+0vFWwAgDoBVF13eCY1H4VCBTK6L5M29fN/lnwVeuldedGuHeD3MWCtKkoQlWkkzMwDYDex8KZ2PZ9h27urUuB1CB8BJ+Zoig2hYZPZVnTGEy7UULBWtRccCZBIMJBIk6UiLRzNO3C7jT7LrzYCgtZSoH8SQNj5zPr4Vk+OzQJbLbKS22LJAFo3Us9STA8kmreS8VOYMy2ZSbKSTZQG3kfEUCWb25JS6NjS6H+oxyeN+SoN59wOnUTh3An/huSCnwBEyP1JrPs5QUOlvUFFFiRMTzAnptTfm/tKSW1aGlBZ6qBTP1t5UhMAqubk3J8edByxxdwNPTZdXJ+3mfRbK9qiWa9Nq4oBqPqjlprc+Ndrx4TZVulSiE22qqEdo6hMTJq0YKcqYrqsr02Fyj2T9gpZCvwj7Deo+CsD2mLSYlLcrPp7vzimfDYVIZWJuEqt6GfSufZxhdLK3bAqUAD/Kn8yfhWhjxqNJHjdRqJ525y7HCCo3sOhH1oggQKgwYJvNj+rVI+qxFMigDzbFaGXl89JA81WH1o1lGQEMtoKgAkXAiSTufjS7niFEIbO6nEAf8wM/L5Uy4XJ2UjuoTPW8eZio+SAi5lzLCCsgGNpvJ5VmGNfSVKKlESomR4k9BTNn2OKUKIXqCdz+GeSUD70iIzIDcH9c/GktYnJKhjDxZ//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s-IS"/>
          </a:p>
        </p:txBody>
      </p:sp>
      <p:sp>
        <p:nvSpPr>
          <p:cNvPr id="5" name="Rectangle 4"/>
          <p:cNvSpPr/>
          <p:nvPr/>
        </p:nvSpPr>
        <p:spPr>
          <a:xfrm>
            <a:off x="612775" y="1700808"/>
            <a:ext cx="7055569" cy="4570482"/>
          </a:xfrm>
          <a:prstGeom prst="rect">
            <a:avLst/>
          </a:prstGeom>
        </p:spPr>
        <p:txBody>
          <a:bodyPr wrap="square">
            <a:spAutoFit/>
          </a:bodyPr>
          <a:lstStyle/>
          <a:p>
            <a:pPr marL="285750" indent="-285750">
              <a:lnSpc>
                <a:spcPct val="150000"/>
              </a:lnSpc>
              <a:spcAft>
                <a:spcPts val="0"/>
              </a:spcAft>
              <a:buFont typeface="Arial" panose="020B0604020202020204" pitchFamily="34" charset="0"/>
              <a:buChar char="•"/>
            </a:pPr>
            <a:r>
              <a:rPr lang="en-GB" sz="2000" dirty="0" smtClean="0">
                <a:ea typeface="Times New Roman" panose="02020603050405020304" pitchFamily="18" charset="0"/>
              </a:rPr>
              <a:t>Started with a volunteer program from 2009-2011 and advocacy for the right to a legal representation</a:t>
            </a:r>
          </a:p>
          <a:p>
            <a:pPr marL="285750" indent="-285750">
              <a:lnSpc>
                <a:spcPct val="150000"/>
              </a:lnSpc>
              <a:spcAft>
                <a:spcPts val="0"/>
              </a:spcAft>
              <a:buFont typeface="Arial" panose="020B0604020202020204" pitchFamily="34" charset="0"/>
              <a:buChar char="•"/>
            </a:pPr>
            <a:r>
              <a:rPr lang="en-GB" sz="2000" dirty="0" smtClean="0">
                <a:ea typeface="Times New Roman" panose="02020603050405020304" pitchFamily="18" charset="0"/>
              </a:rPr>
              <a:t>Red Cross took over all legal representation for asylum seekers in Iceland at administrative level from 25</a:t>
            </a:r>
            <a:r>
              <a:rPr lang="en-GB" sz="2000" baseline="30000" dirty="0" smtClean="0">
                <a:ea typeface="Times New Roman" panose="02020603050405020304" pitchFamily="18" charset="0"/>
              </a:rPr>
              <a:t>th</a:t>
            </a:r>
            <a:r>
              <a:rPr lang="en-GB" sz="2000" dirty="0" smtClean="0">
                <a:ea typeface="Times New Roman" panose="02020603050405020304" pitchFamily="18" charset="0"/>
              </a:rPr>
              <a:t> August 2014</a:t>
            </a:r>
          </a:p>
          <a:p>
            <a:pPr marL="285750" indent="-285750">
              <a:lnSpc>
                <a:spcPct val="150000"/>
              </a:lnSpc>
              <a:spcAft>
                <a:spcPts val="0"/>
              </a:spcAft>
              <a:buFont typeface="Arial" panose="020B0604020202020204" pitchFamily="34" charset="0"/>
              <a:buChar char="•"/>
            </a:pPr>
            <a:r>
              <a:rPr lang="en-GB" sz="2000" dirty="0" smtClean="0">
                <a:ea typeface="Times New Roman" panose="02020603050405020304" pitchFamily="18" charset="0"/>
              </a:rPr>
              <a:t>Asylum application per year in Iceland</a:t>
            </a:r>
          </a:p>
          <a:p>
            <a:pPr marL="742950" lvl="1" indent="-285750">
              <a:lnSpc>
                <a:spcPct val="150000"/>
              </a:lnSpc>
              <a:buFont typeface="Arial" panose="020B0604020202020204" pitchFamily="34" charset="0"/>
              <a:buChar char="•"/>
            </a:pPr>
            <a:r>
              <a:rPr lang="en-GB" sz="2000" dirty="0" smtClean="0">
                <a:ea typeface="Times New Roman" panose="02020603050405020304" pitchFamily="18" charset="0"/>
              </a:rPr>
              <a:t>2013: 172 or 0,5 per 1.000 inhabitants</a:t>
            </a:r>
          </a:p>
          <a:p>
            <a:pPr marL="742950" lvl="1" indent="-285750">
              <a:lnSpc>
                <a:spcPct val="150000"/>
              </a:lnSpc>
              <a:buFont typeface="Arial" panose="020B0604020202020204" pitchFamily="34" charset="0"/>
              <a:buChar char="•"/>
            </a:pPr>
            <a:r>
              <a:rPr lang="en-GB" sz="2000" dirty="0" smtClean="0">
                <a:ea typeface="Times New Roman" panose="02020603050405020304" pitchFamily="18" charset="0"/>
              </a:rPr>
              <a:t>2014: 174 or 0,5 per 1.000 inhabitants</a:t>
            </a:r>
          </a:p>
          <a:p>
            <a:pPr marL="742950" lvl="1" indent="-285750">
              <a:lnSpc>
                <a:spcPct val="150000"/>
              </a:lnSpc>
              <a:buFont typeface="Arial" panose="020B0604020202020204" pitchFamily="34" charset="0"/>
              <a:buChar char="•"/>
            </a:pPr>
            <a:r>
              <a:rPr lang="en-GB" sz="2000" dirty="0" smtClean="0">
                <a:ea typeface="Times New Roman" panose="02020603050405020304" pitchFamily="18" charset="0"/>
              </a:rPr>
              <a:t>2015: </a:t>
            </a:r>
            <a:r>
              <a:rPr lang="en-GB" sz="2000" dirty="0">
                <a:ea typeface="Times New Roman" panose="02020603050405020304" pitchFamily="18" charset="0"/>
              </a:rPr>
              <a:t>3</a:t>
            </a:r>
            <a:r>
              <a:rPr lang="en-GB" sz="2000" dirty="0" smtClean="0">
                <a:ea typeface="Times New Roman" panose="02020603050405020304" pitchFamily="18" charset="0"/>
              </a:rPr>
              <a:t>58 or 1 per 1.000 inhabitants</a:t>
            </a:r>
          </a:p>
          <a:p>
            <a:pPr marL="742950" lvl="1" indent="-285750">
              <a:lnSpc>
                <a:spcPct val="150000"/>
              </a:lnSpc>
              <a:buFont typeface="Arial" panose="020B0604020202020204" pitchFamily="34" charset="0"/>
              <a:buChar char="•"/>
            </a:pPr>
            <a:r>
              <a:rPr lang="is-IS" sz="2000" dirty="0" smtClean="0">
                <a:ea typeface="Times New Roman" panose="02020603050405020304" pitchFamily="18" charset="0"/>
              </a:rPr>
              <a:t>2016: </a:t>
            </a:r>
            <a:r>
              <a:rPr lang="is-IS" sz="2000" dirty="0" err="1" smtClean="0">
                <a:ea typeface="Times New Roman" panose="02020603050405020304" pitchFamily="18" charset="0"/>
              </a:rPr>
              <a:t>estimated</a:t>
            </a:r>
            <a:r>
              <a:rPr lang="is-IS" sz="2000" dirty="0" smtClean="0">
                <a:ea typeface="Times New Roman" panose="02020603050405020304" pitchFamily="18" charset="0"/>
              </a:rPr>
              <a:t> </a:t>
            </a:r>
            <a:r>
              <a:rPr lang="is-IS" sz="2000" dirty="0" err="1" smtClean="0">
                <a:ea typeface="Times New Roman" panose="02020603050405020304" pitchFamily="18" charset="0"/>
              </a:rPr>
              <a:t>approx</a:t>
            </a:r>
            <a:r>
              <a:rPr lang="is-IS" sz="2000" dirty="0" smtClean="0">
                <a:ea typeface="Times New Roman" panose="02020603050405020304" pitchFamily="18" charset="0"/>
              </a:rPr>
              <a:t>. 600</a:t>
            </a:r>
            <a:endParaRPr lang="en-GB" sz="2000" dirty="0" smtClean="0">
              <a:ea typeface="Times New Roman" panose="02020603050405020304" pitchFamily="18" charset="0"/>
            </a:endParaRPr>
          </a:p>
          <a:p>
            <a:pPr>
              <a:lnSpc>
                <a:spcPct val="150000"/>
              </a:lnSpc>
              <a:spcAft>
                <a:spcPts val="0"/>
              </a:spcAft>
            </a:pPr>
            <a:endParaRPr lang="en-GB" sz="1400" dirty="0">
              <a:effectLst/>
              <a:ea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764704"/>
            <a:ext cx="7772400" cy="936104"/>
          </a:xfrm>
        </p:spPr>
        <p:txBody>
          <a:bodyPr>
            <a:normAutofit fontScale="90000"/>
          </a:bodyPr>
          <a:lstStyle/>
          <a:p>
            <a:pPr algn="l"/>
            <a:r>
              <a:rPr lang="en-GB" sz="3600" b="1" dirty="0" smtClean="0">
                <a:solidFill>
                  <a:schemeClr val="bg1">
                    <a:lumMod val="50000"/>
                  </a:schemeClr>
                </a:solidFill>
              </a:rPr>
              <a:t>Applying for asylum in Iceland</a:t>
            </a:r>
            <a:r>
              <a:rPr lang="is-IS" sz="3600" b="1" dirty="0" smtClean="0">
                <a:solidFill>
                  <a:schemeClr val="bg1">
                    <a:lumMod val="50000"/>
                  </a:schemeClr>
                </a:solidFill>
              </a:rPr>
              <a:t/>
            </a:r>
            <a:br>
              <a:rPr lang="is-IS" sz="3600" b="1" dirty="0" smtClean="0">
                <a:solidFill>
                  <a:schemeClr val="bg1">
                    <a:lumMod val="50000"/>
                  </a:schemeClr>
                </a:solidFill>
              </a:rPr>
            </a:br>
            <a:endParaRPr lang="is-IS" sz="3600" b="1" dirty="0">
              <a:solidFill>
                <a:schemeClr val="bg1">
                  <a:lumMod val="50000"/>
                </a:schemeClr>
              </a:solidFill>
            </a:endParaRPr>
          </a:p>
        </p:txBody>
      </p:sp>
      <p:pic>
        <p:nvPicPr>
          <p:cNvPr id="4" name="Picture 3" descr="Raudikrossinn_fanamerki.jpg"/>
          <p:cNvPicPr>
            <a:picLocks noChangeAspect="1"/>
          </p:cNvPicPr>
          <p:nvPr/>
        </p:nvPicPr>
        <p:blipFill>
          <a:blip r:embed="rId3" cstate="print"/>
          <a:stretch>
            <a:fillRect/>
          </a:stretch>
        </p:blipFill>
        <p:spPr>
          <a:xfrm>
            <a:off x="7884368" y="260648"/>
            <a:ext cx="836712" cy="836712"/>
          </a:xfrm>
          <a:prstGeom prst="rect">
            <a:avLst/>
          </a:prstGeom>
        </p:spPr>
      </p:pic>
      <p:sp>
        <p:nvSpPr>
          <p:cNvPr id="6" name="Minus 5"/>
          <p:cNvSpPr/>
          <p:nvPr/>
        </p:nvSpPr>
        <p:spPr>
          <a:xfrm flipV="1">
            <a:off x="1475656" y="1268760"/>
            <a:ext cx="8568952" cy="72008"/>
          </a:xfrm>
          <a:prstGeom prst="mathMinus">
            <a:avLst/>
          </a:prstGeom>
          <a:solidFill>
            <a:srgbClr val="000000">
              <a:alpha val="60000"/>
            </a:srgbClr>
          </a:solidFill>
          <a:ln>
            <a:solidFill>
              <a:srgbClr val="00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3" name="AutoShape 2" descr="data:image/jpeg;base64,/9j/4AAQSkZJRgABAQAAAQABAAD/2wCEAAkGBhQSERUUExQWFRQWGB8aGRgYFxYaHBsaFxgXHxcYGBgaHiYfHBojGhoYHy8gIycpLCwtFx8xNTAqNSYrLCkBCQoKDgwOGg8PGiwkHyQsKioqLCosKiksLCwsLiwpLSwpKiwpLCwsLC4sLCwpLCwpKSwpLCksLCwsLCksLCwsLP/AABEIAKAA8AMBIgACEQEDEQH/xAAcAAACAwEBAQEAAAAAAAAAAAAFBgMEBwIBAAj/xABFEAABAwIEAwUGAwUFBwUBAAABAgMRACEEBRIxBkFREyJhcYEHMpGhscFC4fAUI1Ji0TNDRHKCFVNjkrLC8RY0g5OiJP/EABoBAAIDAQEAAAAAAAAAAAAAAAMEAQIFAAb/xAAqEQACAgEEAQQBAwUAAAAAAAAAAQIRAwQSITEiBRNBUWEycZEUFaHB8P/aAAwDAQACEQMRAD8AnyvAoGNd7ontlXjkUpP3o/wk2OwSOgT/ANCaz/DcXtf7QDuooaLgUSpJFtCQZieYrQ+H8bhEpKWcShcmf7RM2EWBg7AcqSyuopV9Box5/kCYLBuOIdeClLdQ6sDUZBSFqBbA5CAIHWiGHxAWkKGx+R5g+INqMNIw7GvTCNRKl7mTNz8elL2bOow7qHAf3OIuegVAOsDoQb/GpW5drhl4yS4TLikTS3xIw8rSpt5xoAwsJjad/SmBnFJX7qgfIj6b19iGQoVfoK+UB8L7OUugFzEvOgibrMH0qXh3g/DJxjqCiEsqRBKlCdTa1d+8RIFFMhxpZX2Sz3FHuE8lH8PlRfLMIyHnnliVKWIk2GgaZjrvQIxnJtNlWkukGnswSgjuqUCJlICo9Jn1FUc9y9nHsLaCwVbpIspCh7qoN036ivcTjUK5+V9vLpVbLsdrx2kpHcYUQobkKW1uOo08qvPAox3J8opK0+S37PuIlYhgtvf+4YOhzxgkBXrB+FNYFLrObht1TekAajcC5JE39Z+NEcDnCXAdJEpMEdCRMEHnTkLlFMWlwwiRXKiJqPt6q4vE6QFGwBv5eFX2spuIMyx6A4lJEr5eAlM7+B2EmKJBcgEdBHrSvn2YIK2lC5JgklSRB2J+fj5Wo3lmPQ6lJbVrTAuDOwvJ8yaqu6LBGo31iCNWm2/Txr5/FJSO8Ym3rUGNdSEgEAlXdSDzO8T0tPpUnWIfEvG/ZknDr1BKpXa4vcQZtsDOxBsdqQsbxI3iAvtEqbUptXukaVqA7sgkWnrJ5zTvxlgsXiFQ33WgFalEFtFiqNZ3VcmAN48azrNuH3W0KUQVNoIlR1DUFahKUkBUAyfAjxFL5N1l41Rbw+ROpSgtrS4pCCo6TslHdV4qm+0yCKfOGs3WypAcSChVgUCR7vdPVBsLbXnlSBlDjGqC4pAVbunvAKEEybETMjY0cxEsoCG1JcMBRV2gMpOmyhIggyYkkUFOuUWfJrGVudwT+IySDBJvvYT/AEFEkmZ86y3JM+WEDUqNUk3kiJsAd4IJg1omQkFkG9ySZmZ2i/TamcWRSKSVEWY/2iR/MPkk1ITVfGKl4DoT8kgfepVGmV0DPiquFqsT4fQV4VeI+IrhxVjBHx6kf1qSp1Ua6kKf1BqNSD4/BX9K44/P2crAedSWWylLikj92R7qjAlB8qiyfLmn3gkJKCO9IUTZJ2gj70bx5Hb4gEmzx2E7wfvUOUOBOKCibdnGx3vyFZNuuB/aqTGbN81R2pbcViVK0glLZSECZ6x60zZ3w807hezUCUoSNNzKYiII5xFKSEYd3GKLmgjs0wVGIIm14vTy/jELYWErSrufhUk8h0JqZ7tsW2ykUraFHNOCsOzPZqfRF/3Y1j1HWL1RRluKSlakYruo0z2iT+LVHu6o907gU9qydtXec7wgyCe76p25m5q3ly8M0iU9i1qMEyhOognnaRe1E09TTTuyuRuPJnbT2LI77bbrcwVoIITtfumbTNwKYMTi3EsBSGtSoukriP10qpi+MMNhk4oKUFqLyyEogyCEwZ2A9TQhOdreYaPeQtxEi5EEkxPpFWipJuw0JxaJTnL6W+0cw/4o0pN78/KnXgtoOJ/aNKkqKezhX8MpURHmN6zzF459sFu2lMd8gzPXUd/hV/hT2sNNuFl+zY2cSn8VpKhPu7iwPKuyqTjwXyOKXY4Zi9++X/m+woZk7gaxQ7aQCqUqBsZ1WUDzEmg2bYztMQ45hsYFBfe06NQFtt9QECdq7zL9rbaSXm2ltqjStKtNzdJv1HhXY5baTBNxkjXsFiQ4NSbjl864xIQs6FCQefKRyMHekHhnHl5aUKdc7QQYCyEqSPAc45c96Y1PH9odSqwiUXvqGknn1G8c6bFaoVM7LrixhzLbbQVAUAFKn3ZOwTeQNz1tFWeFG1oZ1BSQ7MFuUgEAciD3VdLdAZ5R8XcQAOBKwnWLWBkk+BvYUnYl7tHNLVlbxMG2wttPyHnSrdTGFj3xNdwubFadzEwQQJSeip/X1q+p5W5UfgPrFZjwzjC6+pSVrDoTC0qUoiEkWKJuJ2Ig3q7g8yw2KcUTjX0HVBYLxRpUJskKAKkmNt/oDRdiM4SjKrCPEXF5YxBQVqDRR74QhyHQUnY/h0E26ikJ/NGFYZ9tanVvkK0KOkJ3594wIklMbqO9qN4/h9OICyHEwg6u0IPaQkp7pO2yiL9D0pNxLzSFLSpHOAQRIiJ2J1WtPrahylJB4o9azJOkIUdKIISQ2hSkgqJ96UyYi/pXwy0aF6SpStQCYgCJvrTJgVWexoWAJVKduYA5CNhuTb+KpHWiAYUUixKRqvbfrzNKSsKqGzDZO+nD6gzCA4e93QFEmLajJSCAIJ5mtU4dxc4ZtS1yoi5JA9OVhWO5Hxg6lpTWshEQJEiJiL7TvabppvQcHjWUNuNjtYhJTfbkowJB6Gr4JJTJyJ7R+dWzYqLXUFRR6mT5VEcfhh/eMD/W0PvSBieE0ulDbiQUMo0N2/DJP1JvXyfZ/hx/dj4U/YuPauI8In/E4cf/ADNf1qFfF+CH+LY/+1H2NJo4EY/3afhXQ4KYH4E/CptkDWvjnAj/ABbP/N/SoF+0LLx/im//ANH/ALaXRwgyPwD4V9/6Wa/gHwrrZ1GXdsoKUV67nvG8k2uT6CiORYB11wLbaUtASZITaZHPafCnjL+Gi53sUoQf7pB7scgtX4o6CBTM0EoSEoASkWAAAA9BS22xjcIJylYcGpp1IOoGOgkhQ8PD+lWk4AJP9mbzGpItzF4n5703vKqHHvltlakxqSkkTsTyEeJtVXB9WWg05fuAeOsixGKaShl4JG5bVCdXRWre3TaszzzhnE4RAW8UFMxqSoEAnkREiaZneOHFKKghIUrc3J+fKgHEmYLdaOtRI/PlQ8WZR8UbuT0ZLFLJJ8pWKr75I08unWZpgw/FnaNJaeJSpACUOgTYCAlY3tyUKVtU10kWp5pPs81FuI1/7S7Mann+0SbpSlWoq/oPE0tZnjy68p0gJK1EwNh0HwqLRUqsAvsi7oPZgxq5T0moSomU9xLh8WU3Eg9RTXkPFuKfUnDrWXUGICxOkJmVBViITNrztak7Dqm1r018BMPLecThezU5A7i7d0TqUHJERzHRU8ql06sqjQcDgNakoIBRsYlKvMKF58qLLyIpSrRisSgpMEFzXYiQQlWoxE2Mc6gy9oofBKmwgE3LiJ2t+KjKyg9pdB7T/iJ/mtHL3vHapo5sQs/yjEKxRCl6u0QVIcKQgnTpBBSPdO9RYHJH2W1LShGvWAZUDYzPemN4tNGuKMxZ7VLOlYeDZgggpAN9JNpMAkQOd6AlhvSD2oNr94ar3I2n1paSW41MKexNoM8K4JSMa84qJKEJJG2pckx1gJT8RRvP04ZDiS6xrJ7wWAkkEdZgk86CcO8YslScM006p5sK1DQmSREqEqEgR57UUzbFpdspp9CtpLewM6rJm9xRUuBDI7kyk5gsOtnT2ym1L741DkVERcbG0jwFLy8pQvuEpPfF0jfUbnlaizOHC0I1LDZDYEqS4LgpO5EAmT86A/tul1xWsQlwKUrke/GoWuI5eNAywbaohNBjMfZ6XFnsyhIAFgNMmJmwIHMG196XM3YXhytp/vQklG8dAZBFx5Uy4zi1K/7JQ7MjvFSiCFqBmI5RPlFA+KcX2qhOmIPjv1/812VKK6IjyfcL5UtSVLShDqBCVJKgVd640bGfI7itRyPImWUdqhKkd3TCgoK3k6rnUdr+d6S/Z812eIaSFG5Ft/wnkfLetQzJrU2pIMSIkVOJKS3UTKXwDlHv/wCkfMqqauFphw+AA+Q/OpImj2Uo5Ka5IruvDViCJQqMpqc1GquIB6Xa9DxoJh+J8Or+9Rc2v+VWVZyyD/at/wDOn+tCCuLXaLOYZilpJW4YQBJN7XA2HnS7xHxSkYRTqFWKP3cTdSiUJM7WhSvVPSmPKsSziXOzDgUIOrSoSBG88qQPa8G2C0y17ple+42E8t5v4USCKSfwWMFw6w8206O1SHEgwCkiSO9BIneaMZnwWyrCOIaSe0gHUSSbb+G14HSkrh7i11jCtgoQtGpWgkkKEG4J8ztvcUQXx1iXh2bYDeq3ckqM8pP2qjlhj8cm9i/rMyi3Lx/L4ozV1spWpJ3SSD5gwa6aNWM8a04h1IMwsietUm1Xq6fBh5UlJpFiizPEATh1MFpBSoGTKgZ5KmYkbC3OhANRu1YGchXztRXhziJzCEqbiTYyJ7t5T6zQbVt5162TPr9K6yT9AtYJ95ttbbCilQC0qCW4KVAEX1faqGIz1LRKQCtQsYKQAfAmZIPgaE8Ke0J1GVLw6AVvo1NtJSCVlKwSCAAT3ZUPhQHDZogSFnQRulQIIJ3BTuKrlyySpGp6Xo9Pnk/efXxdFvMc6IxPbOQlChoVpEwnbUflMAC1XMbgcI2kunENEbwlaVE+AQDM+lBsVmjJBBVqHgkn6ir/AAJ7PEZgta0OBCG7EFJJkxB3AjfnyNLxuX6jS1uPFja9qS29fLr8gnKHnP2lWLTZRsmQbJgDkRyEUyjiV4HvOqSb95JIvyKgZBEx42p1T7JkBOkPq1dezGn4TPzpC4syZeDfDbmm41JINiJiRPQzUNzXLD4Yen5ouC7r8ph3CZhjkISQ6FJMhEBBAgwEkkbgWIPzoZxfhFKCylAkxBiBYkqJ2AtHSh/A/ESEOhp8qW28koICgNLzZgLuYgtlJJ6gdDRXOs/GHebsVoSSEStIKypMWVyiSJtJFN7U0eTmnGTX0C8GhlGGRqJUVLTOkhUnmmJgbkGquNb/AH69B7uhZ2A70qATba1E1YptY1JZKQVEFOtC7gApKSBYXNqG5lgwtJUlkpcPdkqB5wkGN5FyarONsrHgduCmHi+0VGW0FeiwjZQJn151oLzwNqzLgl1vDvJcd/dkoVqJUSNao90XG808tZ4ytKi24lZT0N5UYSLjmefK9cqiTFNukTYrDOkOqaRqUPcBMAkCBc8ppPXwhmi9S1Khe4h8p9AhPd6Vo4zhhMJLqJFtxyrpjStWtK9QvsQdwKHKCl8j2LLkwJ+K5+WhS4exzxQUYlKkvIMGRGociOvpRYqo5mARoUVxpSCSegSJJHpSyxiQpAVyKQfQgGiJUhXJLe3KqssE1wa8DwIkEHnY/CocRi0oBJ5An4CpBn5vazDnqVE87fIU8YTJ0LQldwFCYIApf4cyZAWpS1WSoaAFD3huSmnIYvoRUKIWeRy7KH+2zgHAG06u0G5O1yOQn4UpcUZ4rGP61jSQkJAk2ievjPxplzxjUplwwoBYSR8x9YpKzlMOuBKAkBah47mui2CZY4dWv9pabELSt1AKDcKlQBkeAJuK1XjVLOXYda8O2hDyiEJUBcTMxPQSbUtezbhrs2xjioBySGhyAFio9STIHlNG+LME7jmlJWpKEp7yYvKgDvPL+tKyzwU6GY5JKDjZjWubnma9b3rhO1eoN6aFy0K5XXGqvCamyKIztV7I8B2+IZZBguuJRMTGtQExzsdqodauZS4pLgKLLkaVXlJvceNt+VVbpBIR3SSP03luGy3KkBpDjbavxKUoFxZ/mVv6WA6UV04LGQooYfMW1oQsx4ahNfm7DcOuLIU5qOq5JMm/nc0Sy7BYrDqK2FKAT3onePDlQ/cZoQ0uJ+NtP7LXFftDU805hWsKxh2SoSEJAUQkyJIEcugohwdxiMuwqlBJK3ItvtJkDYe9Ek+lZ9jWHH8S5oQpRJKyEpJtYqMDkJNO+BaS32TSxKloVIPjHd8wBUZJviiuGo5JxaTXX+Qux7a8SFalIBR5pPygfWpuKOKsvx5ZexaV9kGyJQTqSvVaI3Ebg0KPDbZtoOqfdgzy8YjxoTmGFjXh2klWoaNETqXAKYG8yflVdzVDE3Cm9quvjgW8oKXELaFnB+9aV/M2lWpJ/wAyZPmgdTTItKHmcOglUIRc6Qbk7kQRz6U78G+wcNhDuLeV2kEltuIBUkiCszJAJ2G/M0ZxHsgbbZCcM6sqTsHCkz4SkCDTBjszfDYNLSNCFEAqKyYAuQkWAiBCakdWqI1TcHY8vWrOMwC2llC0lKkm4NQQKkqdduTvHoPzotlWFWth0oUUq7RsWAvOuQZ23mfAUIEU38KPNow6wsgKW53R1KEA/wBarPlMvik4zUkzNs4wKu2UkPKUQf4yT9aiwWe4vCq1IdWYOxJPz3+daJmGFw6nFOKsQLqI2J2BtSq5w0l06tXObGlk0arnNO7GfC+1c4nBOtOWcKI1bbmDq6giRPxpjyjHpGHaKjEtpufKPtWes8LBSkJbQDB7xtsf0DTviOHmy2gFOpSEBAIOm0bwLbyfImiQbYrqZwcUlGnfNHOeY1DF0iQs3G45zpBFj5fxeFJeNzk65SbBUhJuB4kK8AAZqzxIHEBKO8pKYgwIvy53sL9CByusrx+kXAPQ8xMxI2PrQcrk3wJUDcJlsdaNYVGnmfjVprLBzNWhgExzPrTxBJghqZXqEwoEeYFj8aSeI8EE4lyVElStQ2M6rgAedqbXMKOU1XwORJOLZcVcNkqIPPSJR8FQfIUNtxTbOGzAYb9nw7TP+7SAf825+ZNR4pwExMJF1k7C3L0rp7E6lCL94k+JH514nCJV3AJ1XWTzB3+O1Ybnb3MMYqhBUQkc7Cto9lfsxwj7TjmJb7UghIkqAmJJER1FIOK4b/Zn1zMIVKB1SZ0nxABj0pwyXjTEYJlKBKUm/d0mTb+K961XlTaoe0+CE8Uk2lJ9X1Qx8Vew/B9kf2XtGniO5Kipsq5JVIJAO0g2msIzDCrZcW04kocQSlSTuCOX51sTntkeautClgdUoHzBkVnXGucIxuLcxSBAc090xbSkAg/CmIzUkLZtNLH8p/sxXBpo4GwAW8SeST8/uaXnkixFNmS4RxhLaykjUtGowe6kkxPiR8AKHl4iCwq5IesmxAeZSEgKLfdWJIII2MJHMVxm+K7JkpICVKGlKQSTe3MA0AyjLlDErIKhrJ2JHlt4VbzvLSkpNyrqb3gxQb8TQUrC/CuFb0vuAlC1pDXaJBJShSlFRkbGAL1nzyVKWgIWpUKBFjNjf1/rTDlrqi2WgqCru90jYcj0O/e8ZohlfDBS7KwCE7EE3J3Ph4Gui3Kl9A5JR5L+Ddf0gKMpI97SNUedU/Z7hox5cfOltLilpUqY1J2A+IphGKJJaFgEzMgmf4evjPnUKMlUls6TPeKoO8n9RV5pxVhsKhkntm6Rpas8w6wQl5syIuoD61PgWkpHdMz0Mj5Vgi+LYWUlpcp3uJ+BFXsDxYmf3bim19CdJ+Isa5Z2lyhj+14MnGLKr/KGH2mpjGSSLtpIEXsVD6ik9w/rnV3O8zcfWFOd5emJi5AmJ+Mctr1Fg8tUpQkb3ieQuSfDrV/djRj6jDLDkcJdorspBUAQb/H9RNWeIOKUMtFphASkHVzJB/iKuR8qYzwQp9QW0oNNqEwSSRIumOcHY1k+YoCcSQ4SsJVDkHeFwpKelp+Ip3ZFRvtiW5tmi4LGodwjTrndU4mdUGNyItttVJ59Ew2SvqokwAN6M5HmGXu4YNoxLSNBUNLhCCBqOmAqJERtSjxtxCwiWMOsLP4lpukeAI3NIbXZpe54lPJuPn2MQtQAcaJu3ACgkWlCt5tMbGtHYzBvFNl1pwlLidMfwkDYj8JEmR5Vi2TolxSvnTDgUKS5CVFIWRMKIEzY2Ii+5p1YvC0Z0snlyGc9wyQVAKtOwkHbrtGx3pPxShYdImNxc1Nn7qwsocCkrFjqWpURvc0JWVXM/nSVch0x5Q90n5mu+38B8qrdoOYnzP2FddoOXypmyhP29ROtlRSQQlSVSPI2I9Qa81Hw9TXaXRI6+VQ+VTJQawDSklSVDvBV/h9KjOLOpRSSABJI3j8KU/zK+V6tvO9oorSQdSftH9K6wWUXBVOhJ1eK1dT4CLV5/JHbJxCvgU+LMIrUF94qCQNM9d79LH4UxsY5t3DtCApIABUATEbggeNr7VOOHf2ltSnCQtUkERZKgAEweURSK7iHcvfU0lQUlSZKVCxknl6U5ppqXAzhydRL3EDTZbdcmPwgX8ouPlSi6hKUgbT9qIZzj3HgAqEpmYFgKHrA0EmbeFr7U7HnlF9VFwltfdBHgnCIcx2ES57hdSVbfhOqD6pj1NbxxzkSnSh5povCAlSAQCdM6SJtF+XSvz7wu8E4zDkWIdR81AH5E1+nsmxR7IiUg3CSTz5WFyJozgpqmIwk4O0LfD3By1Nhbg0OEmUkWubRHICPhVjOeDH3AQ2W4VvIMjyJFqZTmxLbekJC1nSZlSUkBWraCRKYG0yKr55nKmAHQpJbCe8Lb+BPKOm3S8intRSoL707E7h32ZLbc1vlKUI90JuSIN55WNFuMmW0BC0JCL6DA8LG3MQRRjMc8AQqN4t/qUAPkaWOPcySnDICveWdQ9Dc/MfGr7I44thMcJ58igvkBYF9KXVEqgQn3j/n3k+NePcVj9qShJBbLagD1XIIv0gEUo4nGE1UU+U94T3dqTlmclR6ePo8YRb3W6GZ5La1LWtGidrX5wfKgbGCZSe0URIPP9bVN/62JQEKaBjn+V/lQXE5mt1UqI8ANh0qN3Ajj0kpSqS4HNtkAd0b7ETHpRnK1oGGfI/tNJBHQFNo87UjZZmxSAk3A8TMdPKr2HxcuLgwQEkeNiFW58qtpYee6XNdGTrtLkwPy+fk0zhvMQRomDpCo8CL/P61hWaAdu94ur/61VqWV4vSpDnWEny0k1kmIf1OLPVRPxJNabMuuSBeEO/W9657DrUyl/r9cqLcNNp1l5QCuzI0JIspwglJP8qANRH+Uc6qlZLdDPlHszdGCLyrOkaktwZINyFc5iYTFCzkTgP7wJbP/EW22fgpQPyo2xnDbqFKxWKfCpI0pdUlOnkQlEWvt4UqHL+0XDffkmCB70cyT5imIuuALVhriTLe3CHCUKcKNwZ1abE9CdpI5nxsou4MbXmLGbeVaC3ly0YJCjAW2SLfwrlJHTmfhQFrCpB7oF9+fw6RWRq8myfAWKdHofjlFdaprlSkda80Enug+tqaCHQPT1mpUK61x2ZG8x4fqa6JRAgDzuZ+NQzg3wzh+0UoD3REnluTHnTQ9GlQHIfMi1C8kb7NkADvLvHn7o+Aol2gQmD3usdelYOolvythUj1JCG1geCR8APuayTjHEhWOX/KQB6Db51o2KzDuqvEqHxmftWTYh3tXVuclKJHlNvlFN6CHlKT+iVbnFLu0XXGwYJ2q3geFtazJOg87jbr1ihb2I0JM8vvTeMx/cNEH3kABIHxV5xb1munOcFwbXq21yj90BfZ/wAMl7NG2iCOzUVKtNm7+gJit/wGVhCjPeE29azXgElhWJfaZQ48VaVKW4UwkgHQmEqE2BJPUVpmT5up5lLhQUKVuk30wSN+cxI8IrTxS3RMPa0rBmMyheI3Q41qM7xoP8Q70lznaBbnSxw/w87+1OPvvpUeTQ0nuaSIcQoEpUFTeb1pCVc6G49YmYE7TF48+lG2nJgbEAKWgCACdv8AKZ+1I3tKzDXjCgGUtoCB5xKvmaPcQZyMK608RKQskjqNChb10/Cs2zLMu1dUvmolV55mefnSmonxtPQ+j4fN5ZdVSO4ma9+4r1kSAQDtf5b9K8BtHSkj1aaI8RhgAPGfrVUo6VcfmBNQDaa4E4pnEwKc8iyxl7CJ7UHUVKAVN06eaRvzpHfciPGnTg96UaZ2Ej/USSfp8KNinsdmX6hhWpisd83YTS32bSU6gSDud/cgah5+NZG0uACa1l4KVqkCJtvt1PrWacRJSnErCYjnG0kXo2LO5ypmH6h6XDTY1kg/5KLi59aZ8Pl6kspBMJBNxbn3zPiQkeSBQLJMuU+6Akd1JBUel7fStGxeBAaUAmYQYG52p2J5+X0CUcOoThXFFKdSuYEcxcRTFlWFCGUAC+m3qf6gVWxCf/5kiInQmOm0/rwq8HYWR/ClPxO1WSoqyzmrSV4VaEnZMeqbk/WkvskhMTf0B+QgU8BACQmNxfqdVvp9aQVuRbn4xWX6hHlMJjohSQD3bH412cYroB41wlQFeyTTfXRc7Dk85q5leFDrqUciZPoJ/L1oeG/1+VMvCWGIStyBJlKf+4j6ehoOfJsg2ShkYABg+8efIDpfao8YkNpk7mwG+9V2cSIgnv8Ar8PSquJe7xm8CZ6DnWEkE7AfFWM0MKj+E/FXdT9SfSkHDL5bRRfjHMSVpT175E+YRPpJ9aD4adzWxhWzDf2M6GG/UJ/R7mb/AHPOmxnCKfbw7aCUkJIUegTAP2pRdRqIB5qH1p24d4hbacUlwQIIComIVYkevyoM+oo0s0Vl1aU+hoyPCfsqClowk+8CZk2nV42FGuGPaBhnHDhioNvN90BVkqAH4Vbem9JeY8TNoa0MkqUecHnub7k1nnEOAUy6NVlKAUfAn8qPgk06GPVcMY4k4pJ/6P1V2youD9vjzoTj1kzWEcP+1bH4RISh0OIAgJdGqPJVlfOibXtuxgPfZwy/NKx9Fin9x5rjscuMMlUtnWf7uVgC+wuPWs/aAMgi/Q/enL2c8TYjNcY8cRoDDbRSGUJ0ol06b7k90KuTQl7hotYlxAlSGgXCeqAoAT4kkCk9RG/JHpfRtXFJ4pP/AJnuWZSEJ1L1XEAJIHdIggkpO9UMzwyUL7mrSR+ICxva1j52piViUvIhKgFRBH3FBuInEpbibyPrSG52ekSivJ9gjEEkDyqs6qpX3pCf8oqspwi4NFKzlwVsSTqt0tuN6fsFwi4cKw4yqHezBKSY1dCk7AxAg9Kz8Pysg3tv9q0zIOMmiwht/uLQkJC9MpIAgG1wYtRsag/GZjZ55or3sKtp8/sDlZdj1d1QUkbFSimPOReswzB7985BkaiAeoBifXetd4j40ZbZIaXrUbACYvzJOwrHW2STAuSYA6mYApmGKMP08sw9frc2dKORUvoffZ9hT2SlRAK7eMAD5SR6mndawABuo7D7mqOU5YlhhCCPdET48z8av4JmSVddvKm1wjEZVxrfeaR4yf16VCydTxA/Esk+SAAPvVp0y9P8I+1VOFm9QW6SBJIST4kkn5/KpKh/DpBKl8k7eJ/IVn+MZ76knSIJ3860UYlsAIBBA61n+aNkvOaUhR1neOp2pDXrxQbF2B1g8q9TibX3/XOukoHP9dK+UBtRa+ix9JVvb9GnvLMWhTKOzNkJAKdynrbxJJ8azxa4Nj6X+1T4PHrQvUhWkj5+c2ils+H3Y0Sh/ecTy87/AF/KgWMxEyCTe0Dn6/raq6uItSbiFdR/Sh2Z4/Q0VyCdEo5TqsDHoaz1gkpU0WsTM1xAceWuTBVbyG3yrsY2BVIipA3a58vWth4k0kFw6mWG9vySHEnUlR5KFGhiUh7VAKRJjeZ3FUcuwSXUqSSAQZueUDqetHsnwiAYWnULDn3UgHUf/PUUvNeVL4I3zyT3N8l7DY3BIOsQCNgQokeEG00ocS5v+0vFWwAgDoBVF13eCY1H4VCBTK6L5M29fN/lnwVeuldedGuHeD3MWCtKkoQlWkkzMwDYDex8KZ2PZ9h27urUuB1CB8BJ+Zoig2hYZPZVnTGEy7UULBWtRccCZBIMJBIk6UiLRzNO3C7jT7LrzYCgtZSoH8SQNj5zPr4Vk+OzQJbLbKS22LJAFo3Us9STA8kmreS8VOYMy2ZSbKSTZQG3kfEUCWb25JS6NjS6H+oxyeN+SoN59wOnUTh3An/huSCnwBEyP1JrPs5QUOlvUFFFiRMTzAnptTfm/tKSW1aGlBZ6qBTP1t5UhMAqubk3J8edByxxdwNPTZdXJ+3mfRbK9qiWa9Nq4oBqPqjlprc+Ndrx4TZVulSiE22qqEdo6hMTJq0YKcqYrqsr02Fyj2T9gpZCvwj7Deo+CsD2mLSYlLcrPp7vzimfDYVIZWJuEqt6GfSufZxhdLK3bAqUAD/Kn8yfhWhjxqNJHjdRqJ525y7HCCo3sOhH1oggQKgwYJvNj+rVI+qxFMigDzbFaGXl89JA81WH1o1lGQEMtoKgAkXAiSTufjS7niFEIbO6nEAf8wM/L5Uy4XJ2UjuoTPW8eZio+SAi5lzLCCsgGNpvJ5VmGNfSVKKlESomR4k9BTNn2OKUKIXqCdz+GeSUD70iIzIDcH9c/GktYnJKhjDxZ//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s-IS"/>
          </a:p>
        </p:txBody>
      </p:sp>
      <p:sp>
        <p:nvSpPr>
          <p:cNvPr id="7" name="AutoShape 4" descr="data:image/jpeg;base64,/9j/4AAQSkZJRgABAQAAAQABAAD/2wCEAAkGBhQSERUUExQWFRQWGB8aGRgYFxYaHBsaFxgXHxcYGBgaHiYfHBojGhoYHy8gIycpLCwtFx8xNTAqNSYrLCkBCQoKDgwOGg8PGiwkHyQsKioqLCosKiksLCwsLiwpLSwpKiwpLCwsLC4sLCwpLCwpKSwpLCksLCwsLCksLCwsLP/AABEIAKAA8AMBIgACEQEDEQH/xAAcAAACAwEBAQEAAAAAAAAAAAAFBgMEBwIBAAj/xABFEAABAwIEAwUGAwUFBwUBAAABAgMRACEEBRIxBkFREyJhcYEHMpGhscFC4fAUI1Ji0TNDRHKCFVNjkrLC8RY0g5OiJP/EABoBAAIDAQEAAAAAAAAAAAAAAAMEAQIFAAb/xAAqEQACAgEEAQQBAwUAAAAAAAAAAQIRAwQSITEiBRNBUWEycZEUFaHB8P/aAAwDAQACEQMRAD8AnyvAoGNd7ontlXjkUpP3o/wk2OwSOgT/ANCaz/DcXtf7QDuooaLgUSpJFtCQZieYrQ+H8bhEpKWcShcmf7RM2EWBg7AcqSyuopV9Box5/kCYLBuOIdeClLdQ6sDUZBSFqBbA5CAIHWiGHxAWkKGx+R5g+INqMNIw7GvTCNRKl7mTNz8elL2bOow7qHAf3OIuegVAOsDoQb/GpW5drhl4yS4TLikTS3xIw8rSpt5xoAwsJjad/SmBnFJX7qgfIj6b19iGQoVfoK+UB8L7OUugFzEvOgibrMH0qXh3g/DJxjqCiEsqRBKlCdTa1d+8RIFFMhxpZX2Sz3FHuE8lH8PlRfLMIyHnnliVKWIk2GgaZjrvQIxnJtNlWkukGnswSgjuqUCJlICo9Jn1FUc9y9nHsLaCwVbpIspCh7qoN036ivcTjUK5+V9vLpVbLsdrx2kpHcYUQobkKW1uOo08qvPAox3J8opK0+S37PuIlYhgtvf+4YOhzxgkBXrB+FNYFLrObht1TekAajcC5JE39Z+NEcDnCXAdJEpMEdCRMEHnTkLlFMWlwwiRXKiJqPt6q4vE6QFGwBv5eFX2spuIMyx6A4lJEr5eAlM7+B2EmKJBcgEdBHrSvn2YIK2lC5JgklSRB2J+fj5Wo3lmPQ6lJbVrTAuDOwvJ8yaqu6LBGo31iCNWm2/Txr5/FJSO8Ym3rUGNdSEgEAlXdSDzO8T0tPpUnWIfEvG/ZknDr1BKpXa4vcQZtsDOxBsdqQsbxI3iAvtEqbUptXukaVqA7sgkWnrJ5zTvxlgsXiFQ33WgFalEFtFiqNZ3VcmAN48azrNuH3W0KUQVNoIlR1DUFahKUkBUAyfAjxFL5N1l41Rbw+ROpSgtrS4pCCo6TslHdV4qm+0yCKfOGs3WypAcSChVgUCR7vdPVBsLbXnlSBlDjGqC4pAVbunvAKEEybETMjY0cxEsoCG1JcMBRV2gMpOmyhIggyYkkUFOuUWfJrGVudwT+IySDBJvvYT/AEFEkmZ86y3JM+WEDUqNUk3kiJsAd4IJg1omQkFkG9ySZmZ2i/TamcWRSKSVEWY/2iR/MPkk1ITVfGKl4DoT8kgfepVGmV0DPiquFqsT4fQV4VeI+IrhxVjBHx6kf1qSp1Ua6kKf1BqNSD4/BX9K44/P2crAedSWWylLikj92R7qjAlB8qiyfLmn3gkJKCO9IUTZJ2gj70bx5Hb4gEmzx2E7wfvUOUOBOKCibdnGx3vyFZNuuB/aqTGbN81R2pbcViVK0glLZSECZ6x60zZ3w807hezUCUoSNNzKYiII5xFKSEYd3GKLmgjs0wVGIIm14vTy/jELYWErSrufhUk8h0JqZ7tsW2ykUraFHNOCsOzPZqfRF/3Y1j1HWL1RRluKSlakYruo0z2iT+LVHu6o907gU9qydtXec7wgyCe76p25m5q3ly8M0iU9i1qMEyhOognnaRe1E09TTTuyuRuPJnbT2LI77bbrcwVoIITtfumbTNwKYMTi3EsBSGtSoukriP10qpi+MMNhk4oKUFqLyyEogyCEwZ2A9TQhOdreYaPeQtxEi5EEkxPpFWipJuw0JxaJTnL6W+0cw/4o0pN78/KnXgtoOJ/aNKkqKezhX8MpURHmN6zzF459sFu2lMd8gzPXUd/hV/hT2sNNuFl+zY2cSn8VpKhPu7iwPKuyqTjwXyOKXY4Zi9++X/m+woZk7gaxQ7aQCqUqBsZ1WUDzEmg2bYztMQ45hsYFBfe06NQFtt9QECdq7zL9rbaSXm2ltqjStKtNzdJv1HhXY5baTBNxkjXsFiQ4NSbjl864xIQs6FCQefKRyMHekHhnHl5aUKdc7QQYCyEqSPAc45c96Y1PH9odSqwiUXvqGknn1G8c6bFaoVM7LrixhzLbbQVAUAFKn3ZOwTeQNz1tFWeFG1oZ1BSQ7MFuUgEAciD3VdLdAZ5R8XcQAOBKwnWLWBkk+BvYUnYl7tHNLVlbxMG2wttPyHnSrdTGFj3xNdwubFadzEwQQJSeip/X1q+p5W5UfgPrFZjwzjC6+pSVrDoTC0qUoiEkWKJuJ2Ig3q7g8yw2KcUTjX0HVBYLxRpUJskKAKkmNt/oDRdiM4SjKrCPEXF5YxBQVqDRR74QhyHQUnY/h0E26ikJ/NGFYZ9tanVvkK0KOkJ3594wIklMbqO9qN4/h9OICyHEwg6u0IPaQkp7pO2yiL9D0pNxLzSFLSpHOAQRIiJ2J1WtPrahylJB4o9azJOkIUdKIISQ2hSkgqJ96UyYi/pXwy0aF6SpStQCYgCJvrTJgVWexoWAJVKduYA5CNhuTb+KpHWiAYUUixKRqvbfrzNKSsKqGzDZO+nD6gzCA4e93QFEmLajJSCAIJ5mtU4dxc4ZtS1yoi5JA9OVhWO5Hxg6lpTWshEQJEiJiL7TvabppvQcHjWUNuNjtYhJTfbkowJB6Gr4JJTJyJ7R+dWzYqLXUFRR6mT5VEcfhh/eMD/W0PvSBieE0ulDbiQUMo0N2/DJP1JvXyfZ/hx/dj4U/YuPauI8In/E4cf/ADNf1qFfF+CH+LY/+1H2NJo4EY/3afhXQ4KYH4E/CptkDWvjnAj/ABbP/N/SoF+0LLx/im//ANH/ALaXRwgyPwD4V9/6Wa/gHwrrZ1GXdsoKUV67nvG8k2uT6CiORYB11wLbaUtASZITaZHPafCnjL+Gi53sUoQf7pB7scgtX4o6CBTM0EoSEoASkWAAAA9BS22xjcIJylYcGpp1IOoGOgkhQ8PD+lWk4AJP9mbzGpItzF4n5703vKqHHvltlakxqSkkTsTyEeJtVXB9WWg05fuAeOsixGKaShl4JG5bVCdXRWre3TaszzzhnE4RAW8UFMxqSoEAnkREiaZneOHFKKghIUrc3J+fKgHEmYLdaOtRI/PlQ8WZR8UbuT0ZLFLJJ8pWKr75I08unWZpgw/FnaNJaeJSpACUOgTYCAlY3tyUKVtU10kWp5pPs81FuI1/7S7Mann+0SbpSlWoq/oPE0tZnjy68p0gJK1EwNh0HwqLRUqsAvsi7oPZgxq5T0moSomU9xLh8WU3Eg9RTXkPFuKfUnDrWXUGICxOkJmVBViITNrztak7Dqm1r018BMPLecThezU5A7i7d0TqUHJERzHRU8ql06sqjQcDgNakoIBRsYlKvMKF58qLLyIpSrRisSgpMEFzXYiQQlWoxE2Mc6gy9oofBKmwgE3LiJ2t+KjKyg9pdB7T/iJ/mtHL3vHapo5sQs/yjEKxRCl6u0QVIcKQgnTpBBSPdO9RYHJH2W1LShGvWAZUDYzPemN4tNGuKMxZ7VLOlYeDZgggpAN9JNpMAkQOd6AlhvSD2oNr94ar3I2n1paSW41MKexNoM8K4JSMa84qJKEJJG2pckx1gJT8RRvP04ZDiS6xrJ7wWAkkEdZgk86CcO8YslScM006p5sK1DQmSREqEqEgR57UUzbFpdspp9CtpLewM6rJm9xRUuBDI7kyk5gsOtnT2ym1L741DkVERcbG0jwFLy8pQvuEpPfF0jfUbnlaizOHC0I1LDZDYEqS4LgpO5EAmT86A/tul1xWsQlwKUrke/GoWuI5eNAywbaohNBjMfZ6XFnsyhIAFgNMmJmwIHMG196XM3YXhytp/vQklG8dAZBFx5Uy4zi1K/7JQ7MjvFSiCFqBmI5RPlFA+KcX2qhOmIPjv1/812VKK6IjyfcL5UtSVLShDqBCVJKgVd640bGfI7itRyPImWUdqhKkd3TCgoK3k6rnUdr+d6S/Z812eIaSFG5Ft/wnkfLetQzJrU2pIMSIkVOJKS3UTKXwDlHv/wCkfMqqauFphw+AA+Q/OpImj2Uo5Ka5IruvDViCJQqMpqc1GquIB6Xa9DxoJh+J8Or+9Rc2v+VWVZyyD/at/wDOn+tCCuLXaLOYZilpJW4YQBJN7XA2HnS7xHxSkYRTqFWKP3cTdSiUJM7WhSvVPSmPKsSziXOzDgUIOrSoSBG88qQPa8G2C0y17ple+42E8t5v4USCKSfwWMFw6w8206O1SHEgwCkiSO9BIneaMZnwWyrCOIaSe0gHUSSbb+G14HSkrh7i11jCtgoQtGpWgkkKEG4J8ztvcUQXx1iXh2bYDeq3ckqM8pP2qjlhj8cm9i/rMyi3Lx/L4ozV1spWpJ3SSD5gwa6aNWM8a04h1IMwsietUm1Xq6fBh5UlJpFiizPEATh1MFpBSoGTKgZ5KmYkbC3OhANRu1YGchXztRXhziJzCEqbiTYyJ7t5T6zQbVt5162TPr9K6yT9AtYJ95ttbbCilQC0qCW4KVAEX1faqGIz1LRKQCtQsYKQAfAmZIPgaE8Ke0J1GVLw6AVvo1NtJSCVlKwSCAAT3ZUPhQHDZogSFnQRulQIIJ3BTuKrlyySpGp6Xo9Pnk/efXxdFvMc6IxPbOQlChoVpEwnbUflMAC1XMbgcI2kunENEbwlaVE+AQDM+lBsVmjJBBVqHgkn6ir/AAJ7PEZgta0OBCG7EFJJkxB3AjfnyNLxuX6jS1uPFja9qS29fLr8gnKHnP2lWLTZRsmQbJgDkRyEUyjiV4HvOqSb95JIvyKgZBEx42p1T7JkBOkPq1dezGn4TPzpC4syZeDfDbmm41JINiJiRPQzUNzXLD4Yen5ouC7r8ph3CZhjkISQ6FJMhEBBAgwEkkbgWIPzoZxfhFKCylAkxBiBYkqJ2AtHSh/A/ESEOhp8qW28koICgNLzZgLuYgtlJJ6gdDRXOs/GHebsVoSSEStIKypMWVyiSJtJFN7U0eTmnGTX0C8GhlGGRqJUVLTOkhUnmmJgbkGquNb/AH69B7uhZ2A70qATba1E1YptY1JZKQVEFOtC7gApKSBYXNqG5lgwtJUlkpcPdkqB5wkGN5FyarONsrHgduCmHi+0VGW0FeiwjZQJn151oLzwNqzLgl1vDvJcd/dkoVqJUSNao90XG808tZ4ytKi24lZT0N5UYSLjmefK9cqiTFNukTYrDOkOqaRqUPcBMAkCBc8ppPXwhmi9S1Khe4h8p9AhPd6Vo4zhhMJLqJFtxyrpjStWtK9QvsQdwKHKCl8j2LLkwJ+K5+WhS4exzxQUYlKkvIMGRGociOvpRYqo5mARoUVxpSCSegSJJHpSyxiQpAVyKQfQgGiJUhXJLe3KqssE1wa8DwIkEHnY/CocRi0oBJ5An4CpBn5vazDnqVE87fIU8YTJ0LQldwFCYIApf4cyZAWpS1WSoaAFD3huSmnIYvoRUKIWeRy7KH+2zgHAG06u0G5O1yOQn4UpcUZ4rGP61jSQkJAk2ievjPxplzxjUplwwoBYSR8x9YpKzlMOuBKAkBah47mui2CZY4dWv9pabELSt1AKDcKlQBkeAJuK1XjVLOXYda8O2hDyiEJUBcTMxPQSbUtezbhrs2xjioBySGhyAFio9STIHlNG+LME7jmlJWpKEp7yYvKgDvPL+tKyzwU6GY5JKDjZjWubnma9b3rhO1eoN6aFy0K5XXGqvCamyKIztV7I8B2+IZZBguuJRMTGtQExzsdqodauZS4pLgKLLkaVXlJvceNt+VVbpBIR3SSP03luGy3KkBpDjbavxKUoFxZ/mVv6WA6UV04LGQooYfMW1oQsx4ahNfm7DcOuLIU5qOq5JMm/nc0Sy7BYrDqK2FKAT3onePDlQ/cZoQ0uJ+NtP7LXFftDU805hWsKxh2SoSEJAUQkyJIEcugohwdxiMuwqlBJK3ItvtJkDYe9Ek+lZ9jWHH8S5oQpRJKyEpJtYqMDkJNO+BaS32TSxKloVIPjHd8wBUZJviiuGo5JxaTXX+Qux7a8SFalIBR5pPygfWpuKOKsvx5ZexaV9kGyJQTqSvVaI3Ebg0KPDbZtoOqfdgzy8YjxoTmGFjXh2klWoaNETqXAKYG8yflVdzVDE3Cm9quvjgW8oKXELaFnB+9aV/M2lWpJ/wAyZPmgdTTItKHmcOglUIRc6Qbk7kQRz6U78G+wcNhDuLeV2kEltuIBUkiCszJAJ2G/M0ZxHsgbbZCcM6sqTsHCkz4SkCDTBjszfDYNLSNCFEAqKyYAuQkWAiBCakdWqI1TcHY8vWrOMwC2llC0lKkm4NQQKkqdduTvHoPzotlWFWth0oUUq7RsWAvOuQZ23mfAUIEU38KPNow6wsgKW53R1KEA/wBarPlMvik4zUkzNs4wKu2UkPKUQf4yT9aiwWe4vCq1IdWYOxJPz3+daJmGFw6nFOKsQLqI2J2BtSq5w0l06tXObGlk0arnNO7GfC+1c4nBOtOWcKI1bbmDq6giRPxpjyjHpGHaKjEtpufKPtWes8LBSkJbQDB7xtsf0DTviOHmy2gFOpSEBAIOm0bwLbyfImiQbYrqZwcUlGnfNHOeY1DF0iQs3G45zpBFj5fxeFJeNzk65SbBUhJuB4kK8AAZqzxIHEBKO8pKYgwIvy53sL9CByusrx+kXAPQ8xMxI2PrQcrk3wJUDcJlsdaNYVGnmfjVprLBzNWhgExzPrTxBJghqZXqEwoEeYFj8aSeI8EE4lyVElStQ2M6rgAedqbXMKOU1XwORJOLZcVcNkqIPPSJR8FQfIUNtxTbOGzAYb9nw7TP+7SAf825+ZNR4pwExMJF1k7C3L0rp7E6lCL94k+JH514nCJV3AJ1XWTzB3+O1Ybnb3MMYqhBUQkc7Cto9lfsxwj7TjmJb7UghIkqAmJJER1FIOK4b/Zn1zMIVKB1SZ0nxABj0pwyXjTEYJlKBKUm/d0mTb+K961XlTaoe0+CE8Uk2lJ9X1Qx8Vew/B9kf2XtGniO5Kipsq5JVIJAO0g2msIzDCrZcW04kocQSlSTuCOX51sTntkeautClgdUoHzBkVnXGucIxuLcxSBAc090xbSkAg/CmIzUkLZtNLH8p/sxXBpo4GwAW8SeST8/uaXnkixFNmS4RxhLaykjUtGowe6kkxPiR8AKHl4iCwq5IesmxAeZSEgKLfdWJIII2MJHMVxm+K7JkpICVKGlKQSTe3MA0AyjLlDErIKhrJ2JHlt4VbzvLSkpNyrqb3gxQb8TQUrC/CuFb0vuAlC1pDXaJBJShSlFRkbGAL1nzyVKWgIWpUKBFjNjf1/rTDlrqi2WgqCru90jYcj0O/e8ZohlfDBS7KwCE7EE3J3Ph4Gui3Kl9A5JR5L+Ddf0gKMpI97SNUedU/Z7hox5cfOltLilpUqY1J2A+IphGKJJaFgEzMgmf4evjPnUKMlUls6TPeKoO8n9RV5pxVhsKhkntm6Rpas8w6wQl5syIuoD61PgWkpHdMz0Mj5Vgi+LYWUlpcp3uJ+BFXsDxYmf3bim19CdJ+Isa5Z2lyhj+14MnGLKr/KGH2mpjGSSLtpIEXsVD6ik9w/rnV3O8zcfWFOd5emJi5AmJ+Mctr1Fg8tUpQkb3ieQuSfDrV/djRj6jDLDkcJdorspBUAQb/H9RNWeIOKUMtFphASkHVzJB/iKuR8qYzwQp9QW0oNNqEwSSRIumOcHY1k+YoCcSQ4SsJVDkHeFwpKelp+Ip3ZFRvtiW5tmi4LGodwjTrndU4mdUGNyItttVJ59Ew2SvqokwAN6M5HmGXu4YNoxLSNBUNLhCCBqOmAqJERtSjxtxCwiWMOsLP4lpukeAI3NIbXZpe54lPJuPn2MQtQAcaJu3ACgkWlCt5tMbGtHYzBvFNl1pwlLidMfwkDYj8JEmR5Vi2TolxSvnTDgUKS5CVFIWRMKIEzY2Ii+5p1YvC0Z0snlyGc9wyQVAKtOwkHbrtGx3pPxShYdImNxc1Nn7qwsocCkrFjqWpURvc0JWVXM/nSVch0x5Q90n5mu+38B8qrdoOYnzP2FddoOXypmyhP29ROtlRSQQlSVSPI2I9Qa81Hw9TXaXRI6+VQ+VTJQawDSklSVDvBV/h9KjOLOpRSSABJI3j8KU/zK+V6tvO9oorSQdSftH9K6wWUXBVOhJ1eK1dT4CLV5/JHbJxCvgU+LMIrUF94qCQNM9d79LH4UxsY5t3DtCApIABUATEbggeNr7VOOHf2ltSnCQtUkERZKgAEweURSK7iHcvfU0lQUlSZKVCxknl6U5ppqXAzhydRL3EDTZbdcmPwgX8ouPlSi6hKUgbT9qIZzj3HgAqEpmYFgKHrA0EmbeFr7U7HnlF9VFwltfdBHgnCIcx2ES57hdSVbfhOqD6pj1NbxxzkSnSh5povCAlSAQCdM6SJtF+XSvz7wu8E4zDkWIdR81AH5E1+nsmxR7IiUg3CSTz5WFyJozgpqmIwk4O0LfD3By1Nhbg0OEmUkWubRHICPhVjOeDH3AQ2W4VvIMjyJFqZTmxLbekJC1nSZlSUkBWraCRKYG0yKr55nKmAHQpJbCe8Lb+BPKOm3S8intRSoL707E7h32ZLbc1vlKUI90JuSIN55WNFuMmW0BC0JCL6DA8LG3MQRRjMc8AQqN4t/qUAPkaWOPcySnDICveWdQ9Dc/MfGr7I44thMcJ58igvkBYF9KXVEqgQn3j/n3k+NePcVj9qShJBbLagD1XIIv0gEUo4nGE1UU+U94T3dqTlmclR6ePo8YRb3W6GZ5La1LWtGidrX5wfKgbGCZSe0URIPP9bVN/62JQEKaBjn+V/lQXE5mt1UqI8ANh0qN3Ajj0kpSqS4HNtkAd0b7ETHpRnK1oGGfI/tNJBHQFNo87UjZZmxSAk3A8TMdPKr2HxcuLgwQEkeNiFW58qtpYee6XNdGTrtLkwPy+fk0zhvMQRomDpCo8CL/P61hWaAdu94ur/61VqWV4vSpDnWEny0k1kmIf1OLPVRPxJNabMuuSBeEO/W9657DrUyl/r9cqLcNNp1l5QCuzI0JIspwglJP8qANRH+Uc6qlZLdDPlHszdGCLyrOkaktwZINyFc5iYTFCzkTgP7wJbP/EW22fgpQPyo2xnDbqFKxWKfCpI0pdUlOnkQlEWvt4UqHL+0XDffkmCB70cyT5imIuuALVhriTLe3CHCUKcKNwZ1abE9CdpI5nxsou4MbXmLGbeVaC3ly0YJCjAW2SLfwrlJHTmfhQFrCpB7oF9+fw6RWRq8myfAWKdHofjlFdaprlSkda80Enug+tqaCHQPT1mpUK61x2ZG8x4fqa6JRAgDzuZ+NQzg3wzh+0UoD3REnluTHnTQ9GlQHIfMi1C8kb7NkADvLvHn7o+Aol2gQmD3usdelYOolvythUj1JCG1geCR8APuayTjHEhWOX/KQB6Db51o2KzDuqvEqHxmftWTYh3tXVuclKJHlNvlFN6CHlKT+iVbnFLu0XXGwYJ2q3geFtazJOg87jbr1ihb2I0JM8vvTeMx/cNEH3kABIHxV5xb1munOcFwbXq21yj90BfZ/wAMl7NG2iCOzUVKtNm7+gJit/wGVhCjPeE29azXgElhWJfaZQ48VaVKW4UwkgHQmEqE2BJPUVpmT5up5lLhQUKVuk30wSN+cxI8IrTxS3RMPa0rBmMyheI3Q41qM7xoP8Q70lznaBbnSxw/w87+1OPvvpUeTQ0nuaSIcQoEpUFTeb1pCVc6G49YmYE7TF48+lG2nJgbEAKWgCACdv8AKZ+1I3tKzDXjCgGUtoCB5xKvmaPcQZyMK608RKQskjqNChb10/Cs2zLMu1dUvmolV55mefnSmonxtPQ+j4fN5ZdVSO4ma9+4r1kSAQDtf5b9K8BtHSkj1aaI8RhgAPGfrVUo6VcfmBNQDaa4E4pnEwKc8iyxl7CJ7UHUVKAVN06eaRvzpHfciPGnTg96UaZ2Ej/USSfp8KNinsdmX6hhWpisd83YTS32bSU6gSDud/cgah5+NZG0uACa1l4KVqkCJtvt1PrWacRJSnErCYjnG0kXo2LO5ypmH6h6XDTY1kg/5KLi59aZ8Pl6kspBMJBNxbn3zPiQkeSBQLJMuU+6Akd1JBUel7fStGxeBAaUAmYQYG52p2J5+X0CUcOoThXFFKdSuYEcxcRTFlWFCGUAC+m3qf6gVWxCf/5kiInQmOm0/rwq8HYWR/ClPxO1WSoqyzmrSV4VaEnZMeqbk/WkvskhMTf0B+QgU8BACQmNxfqdVvp9aQVuRbn4xWX6hHlMJjohSQD3bH412cYroB41wlQFeyTTfXRc7Dk85q5leFDrqUciZPoJ/L1oeG/1+VMvCWGIStyBJlKf+4j6ehoOfJsg2ShkYABg+8efIDpfao8YkNpk7mwG+9V2cSIgnv8Ar8PSquJe7xm8CZ6DnWEkE7AfFWM0MKj+E/FXdT9SfSkHDL5bRRfjHMSVpT175E+YRPpJ9aD4adzWxhWzDf2M6GG/UJ/R7mb/AHPOmxnCKfbw7aCUkJIUegTAP2pRdRqIB5qH1p24d4hbacUlwQIIComIVYkevyoM+oo0s0Vl1aU+hoyPCfsqClowk+8CZk2nV42FGuGPaBhnHDhioNvN90BVkqAH4Vbem9JeY8TNoa0MkqUecHnub7k1nnEOAUy6NVlKAUfAn8qPgk06GPVcMY4k4pJ/6P1V2youD9vjzoTj1kzWEcP+1bH4RISh0OIAgJdGqPJVlfOibXtuxgPfZwy/NKx9Fin9x5rjscuMMlUtnWf7uVgC+wuPWs/aAMgi/Q/enL2c8TYjNcY8cRoDDbRSGUJ0ol06b7k90KuTQl7hotYlxAlSGgXCeqAoAT4kkCk9RG/JHpfRtXFJ4pP/AJnuWZSEJ1L1XEAJIHdIggkpO9UMzwyUL7mrSR+ICxva1j52piViUvIhKgFRBH3FBuInEpbibyPrSG52ekSivJ9gjEEkDyqs6qpX3pCf8oqspwi4NFKzlwVsSTqt0tuN6fsFwi4cKw4yqHezBKSY1dCk7AxAg9Kz8Pysg3tv9q0zIOMmiwht/uLQkJC9MpIAgG1wYtRsag/GZjZ55or3sKtp8/sDlZdj1d1QUkbFSimPOReswzB7985BkaiAeoBifXetd4j40ZbZIaXrUbACYvzJOwrHW2STAuSYA6mYApmGKMP08sw9frc2dKORUvoffZ9hT2SlRAK7eMAD5SR6mndawABuo7D7mqOU5YlhhCCPdET48z8av4JmSVddvKm1wjEZVxrfeaR4yf16VCydTxA/Esk+SAAPvVp0y9P8I+1VOFm9QW6SBJIST4kkn5/KpKh/DpBKl8k7eJ/IVn+MZ76knSIJ3860UYlsAIBBA61n+aNkvOaUhR1neOp2pDXrxQbF2B1g8q9TibX3/XOukoHP9dK+UBtRa+ix9JVvb9GnvLMWhTKOzNkJAKdynrbxJJ8azxa4Nj6X+1T4PHrQvUhWkj5+c2ils+H3Y0Sh/ecTy87/AF/KgWMxEyCTe0Dn6/raq6uItSbiFdR/Sh2Z4/Q0VyCdEo5TqsDHoaz1gkpU0WsTM1xAceWuTBVbyG3yrsY2BVIipA3a58vWth4k0kFw6mWG9vySHEnUlR5KFGhiUh7VAKRJjeZ3FUcuwSXUqSSAQZueUDqetHsnwiAYWnULDn3UgHUf/PUUvNeVL4I3zyT3N8l7DY3BIOsQCNgQokeEG00ocS5v+0vFWwAgDoBVF13eCY1H4VCBTK6L5M29fN/lnwVeuldedGuHeD3MWCtKkoQlWkkzMwDYDex8KZ2PZ9h27urUuB1CB8BJ+Zoig2hYZPZVnTGEy7UULBWtRccCZBIMJBIk6UiLRzNO3C7jT7LrzYCgtZSoH8SQNj5zPr4Vk+OzQJbLbKS22LJAFo3Us9STA8kmreS8VOYMy2ZSbKSTZQG3kfEUCWb25JS6NjS6H+oxyeN+SoN59wOnUTh3An/huSCnwBEyP1JrPs5QUOlvUFFFiRMTzAnptTfm/tKSW1aGlBZ6qBTP1t5UhMAqubk3J8edByxxdwNPTZdXJ+3mfRbK9qiWa9Nq4oBqPqjlprc+Ndrx4TZVulSiE22qqEdo6hMTJq0YKcqYrqsr02Fyj2T9gpZCvwj7Deo+CsD2mLSYlLcrPp7vzimfDYVIZWJuEqt6GfSufZxhdLK3bAqUAD/Kn8yfhWhjxqNJHjdRqJ525y7HCCo3sOhH1oggQKgwYJvNj+rVI+qxFMigDzbFaGXl89JA81WH1o1lGQEMtoKgAkXAiSTufjS7niFEIbO6nEAf8wM/L5Uy4XJ2UjuoTPW8eZio+SAi5lzLCCsgGNpvJ5VmGNfSVKKlESomR4k9BTNn2OKUKIXqCdz+GeSUD70iIzIDcH9c/GktYnJKhjDxZ//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s-IS"/>
          </a:p>
        </p:txBody>
      </p:sp>
      <p:sp>
        <p:nvSpPr>
          <p:cNvPr id="8" name="AutoShape 6" descr="data:image/jpeg;base64,/9j/4AAQSkZJRgABAQAAAQABAAD/2wCEAAkGBhQSERUUExQWFRQWGB8aGRgYFxYaHBsaFxgXHxcYGBgaHiYfHBojGhoYHy8gIycpLCwtFx8xNTAqNSYrLCkBCQoKDgwOGg8PGiwkHyQsKioqLCosKiksLCwsLiwpLSwpKiwpLCwsLC4sLCwpLCwpKSwpLCksLCwsLCksLCwsLP/AABEIAKAA8AMBIgACEQEDEQH/xAAcAAACAwEBAQEAAAAAAAAAAAAFBgMEBwIBAAj/xABFEAABAwIEAwUGAwUFBwUBAAABAgMRACEEBRIxBkFREyJhcYEHMpGhscFC4fAUI1Ji0TNDRHKCFVNjkrLC8RY0g5OiJP/EABoBAAIDAQEAAAAAAAAAAAAAAAMEAQIFAAb/xAAqEQACAgEEAQQBAwUAAAAAAAAAAQIRAwQSITEiBRNBUWEycZEUFaHB8P/aAAwDAQACEQMRAD8AnyvAoGNd7ontlXjkUpP3o/wk2OwSOgT/ANCaz/DcXtf7QDuooaLgUSpJFtCQZieYrQ+H8bhEpKWcShcmf7RM2EWBg7AcqSyuopV9Box5/kCYLBuOIdeClLdQ6sDUZBSFqBbA5CAIHWiGHxAWkKGx+R5g+INqMNIw7GvTCNRKl7mTNz8elL2bOow7qHAf3OIuegVAOsDoQb/GpW5drhl4yS4TLikTS3xIw8rSpt5xoAwsJjad/SmBnFJX7qgfIj6b19iGQoVfoK+UB8L7OUugFzEvOgibrMH0qXh3g/DJxjqCiEsqRBKlCdTa1d+8RIFFMhxpZX2Sz3FHuE8lH8PlRfLMIyHnnliVKWIk2GgaZjrvQIxnJtNlWkukGnswSgjuqUCJlICo9Jn1FUc9y9nHsLaCwVbpIspCh7qoN036ivcTjUK5+V9vLpVbLsdrx2kpHcYUQobkKW1uOo08qvPAox3J8opK0+S37PuIlYhgtvf+4YOhzxgkBXrB+FNYFLrObht1TekAajcC5JE39Z+NEcDnCXAdJEpMEdCRMEHnTkLlFMWlwwiRXKiJqPt6q4vE6QFGwBv5eFX2spuIMyx6A4lJEr5eAlM7+B2EmKJBcgEdBHrSvn2YIK2lC5JgklSRB2J+fj5Wo3lmPQ6lJbVrTAuDOwvJ8yaqu6LBGo31iCNWm2/Txr5/FJSO8Ym3rUGNdSEgEAlXdSDzO8T0tPpUnWIfEvG/ZknDr1BKpXa4vcQZtsDOxBsdqQsbxI3iAvtEqbUptXukaVqA7sgkWnrJ5zTvxlgsXiFQ33WgFalEFtFiqNZ3VcmAN48azrNuH3W0KUQVNoIlR1DUFahKUkBUAyfAjxFL5N1l41Rbw+ROpSgtrS4pCCo6TslHdV4qm+0yCKfOGs3WypAcSChVgUCR7vdPVBsLbXnlSBlDjGqC4pAVbunvAKEEybETMjY0cxEsoCG1JcMBRV2gMpOmyhIggyYkkUFOuUWfJrGVudwT+IySDBJvvYT/AEFEkmZ86y3JM+WEDUqNUk3kiJsAd4IJg1omQkFkG9ySZmZ2i/TamcWRSKSVEWY/2iR/MPkk1ITVfGKl4DoT8kgfepVGmV0DPiquFqsT4fQV4VeI+IrhxVjBHx6kf1qSp1Ua6kKf1BqNSD4/BX9K44/P2crAedSWWylLikj92R7qjAlB8qiyfLmn3gkJKCO9IUTZJ2gj70bx5Hb4gEmzx2E7wfvUOUOBOKCibdnGx3vyFZNuuB/aqTGbN81R2pbcViVK0glLZSECZ6x60zZ3w807hezUCUoSNNzKYiII5xFKSEYd3GKLmgjs0wVGIIm14vTy/jELYWErSrufhUk8h0JqZ7tsW2ykUraFHNOCsOzPZqfRF/3Y1j1HWL1RRluKSlakYruo0z2iT+LVHu6o907gU9qydtXec7wgyCe76p25m5q3ly8M0iU9i1qMEyhOognnaRe1E09TTTuyuRuPJnbT2LI77bbrcwVoIITtfumbTNwKYMTi3EsBSGtSoukriP10qpi+MMNhk4oKUFqLyyEogyCEwZ2A9TQhOdreYaPeQtxEi5EEkxPpFWipJuw0JxaJTnL6W+0cw/4o0pN78/KnXgtoOJ/aNKkqKezhX8MpURHmN6zzF459sFu2lMd8gzPXUd/hV/hT2sNNuFl+zY2cSn8VpKhPu7iwPKuyqTjwXyOKXY4Zi9++X/m+woZk7gaxQ7aQCqUqBsZ1WUDzEmg2bYztMQ45hsYFBfe06NQFtt9QECdq7zL9rbaSXm2ltqjStKtNzdJv1HhXY5baTBNxkjXsFiQ4NSbjl864xIQs6FCQefKRyMHekHhnHl5aUKdc7QQYCyEqSPAc45c96Y1PH9odSqwiUXvqGknn1G8c6bFaoVM7LrixhzLbbQVAUAFKn3ZOwTeQNz1tFWeFG1oZ1BSQ7MFuUgEAciD3VdLdAZ5R8XcQAOBKwnWLWBkk+BvYUnYl7tHNLVlbxMG2wttPyHnSrdTGFj3xNdwubFadzEwQQJSeip/X1q+p5W5UfgPrFZjwzjC6+pSVrDoTC0qUoiEkWKJuJ2Ig3q7g8yw2KcUTjX0HVBYLxRpUJskKAKkmNt/oDRdiM4SjKrCPEXF5YxBQVqDRR74QhyHQUnY/h0E26ikJ/NGFYZ9tanVvkK0KOkJ3594wIklMbqO9qN4/h9OICyHEwg6u0IPaQkp7pO2yiL9D0pNxLzSFLSpHOAQRIiJ2J1WtPrahylJB4o9azJOkIUdKIISQ2hSkgqJ96UyYi/pXwy0aF6SpStQCYgCJvrTJgVWexoWAJVKduYA5CNhuTb+KpHWiAYUUixKRqvbfrzNKSsKqGzDZO+nD6gzCA4e93QFEmLajJSCAIJ5mtU4dxc4ZtS1yoi5JA9OVhWO5Hxg6lpTWshEQJEiJiL7TvabppvQcHjWUNuNjtYhJTfbkowJB6Gr4JJTJyJ7R+dWzYqLXUFRR6mT5VEcfhh/eMD/W0PvSBieE0ulDbiQUMo0N2/DJP1JvXyfZ/hx/dj4U/YuPauI8In/E4cf/ADNf1qFfF+CH+LY/+1H2NJo4EY/3afhXQ4KYH4E/CptkDWvjnAj/ABbP/N/SoF+0LLx/im//ANH/ALaXRwgyPwD4V9/6Wa/gHwrrZ1GXdsoKUV67nvG8k2uT6CiORYB11wLbaUtASZITaZHPafCnjL+Gi53sUoQf7pB7scgtX4o6CBTM0EoSEoASkWAAAA9BS22xjcIJylYcGpp1IOoGOgkhQ8PD+lWk4AJP9mbzGpItzF4n5703vKqHHvltlakxqSkkTsTyEeJtVXB9WWg05fuAeOsixGKaShl4JG5bVCdXRWre3TaszzzhnE4RAW8UFMxqSoEAnkREiaZneOHFKKghIUrc3J+fKgHEmYLdaOtRI/PlQ8WZR8UbuT0ZLFLJJ8pWKr75I08unWZpgw/FnaNJaeJSpACUOgTYCAlY3tyUKVtU10kWp5pPs81FuI1/7S7Mann+0SbpSlWoq/oPE0tZnjy68p0gJK1EwNh0HwqLRUqsAvsi7oPZgxq5T0moSomU9xLh8WU3Eg9RTXkPFuKfUnDrWXUGICxOkJmVBViITNrztak7Dqm1r018BMPLecThezU5A7i7d0TqUHJERzHRU8ql06sqjQcDgNakoIBRsYlKvMKF58qLLyIpSrRisSgpMEFzXYiQQlWoxE2Mc6gy9oofBKmwgE3LiJ2t+KjKyg9pdB7T/iJ/mtHL3vHapo5sQs/yjEKxRCl6u0QVIcKQgnTpBBSPdO9RYHJH2W1LShGvWAZUDYzPemN4tNGuKMxZ7VLOlYeDZgggpAN9JNpMAkQOd6AlhvSD2oNr94ar3I2n1paSW41MKexNoM8K4JSMa84qJKEJJG2pckx1gJT8RRvP04ZDiS6xrJ7wWAkkEdZgk86CcO8YslScM006p5sK1DQmSREqEqEgR57UUzbFpdspp9CtpLewM6rJm9xRUuBDI7kyk5gsOtnT2ym1L741DkVERcbG0jwFLy8pQvuEpPfF0jfUbnlaizOHC0I1LDZDYEqS4LgpO5EAmT86A/tul1xWsQlwKUrke/GoWuI5eNAywbaohNBjMfZ6XFnsyhIAFgNMmJmwIHMG196XM3YXhytp/vQklG8dAZBFx5Uy4zi1K/7JQ7MjvFSiCFqBmI5RPlFA+KcX2qhOmIPjv1/812VKK6IjyfcL5UtSVLShDqBCVJKgVd640bGfI7itRyPImWUdqhKkd3TCgoK3k6rnUdr+d6S/Z812eIaSFG5Ft/wnkfLetQzJrU2pIMSIkVOJKS3UTKXwDlHv/wCkfMqqauFphw+AA+Q/OpImj2Uo5Ka5IruvDViCJQqMpqc1GquIB6Xa9DxoJh+J8Or+9Rc2v+VWVZyyD/at/wDOn+tCCuLXaLOYZilpJW4YQBJN7XA2HnS7xHxSkYRTqFWKP3cTdSiUJM7WhSvVPSmPKsSziXOzDgUIOrSoSBG88qQPa8G2C0y17ple+42E8t5v4USCKSfwWMFw6w8206O1SHEgwCkiSO9BIneaMZnwWyrCOIaSe0gHUSSbb+G14HSkrh7i11jCtgoQtGpWgkkKEG4J8ztvcUQXx1iXh2bYDeq3ckqM8pP2qjlhj8cm9i/rMyi3Lx/L4ozV1spWpJ3SSD5gwa6aNWM8a04h1IMwsietUm1Xq6fBh5UlJpFiizPEATh1MFpBSoGTKgZ5KmYkbC3OhANRu1YGchXztRXhziJzCEqbiTYyJ7t5T6zQbVt5162TPr9K6yT9AtYJ95ttbbCilQC0qCW4KVAEX1faqGIz1LRKQCtQsYKQAfAmZIPgaE8Ke0J1GVLw6AVvo1NtJSCVlKwSCAAT3ZUPhQHDZogSFnQRulQIIJ3BTuKrlyySpGp6Xo9Pnk/efXxdFvMc6IxPbOQlChoVpEwnbUflMAC1XMbgcI2kunENEbwlaVE+AQDM+lBsVmjJBBVqHgkn6ir/AAJ7PEZgta0OBCG7EFJJkxB3AjfnyNLxuX6jS1uPFja9qS29fLr8gnKHnP2lWLTZRsmQbJgDkRyEUyjiV4HvOqSb95JIvyKgZBEx42p1T7JkBOkPq1dezGn4TPzpC4syZeDfDbmm41JINiJiRPQzUNzXLD4Yen5ouC7r8ph3CZhjkISQ6FJMhEBBAgwEkkbgWIPzoZxfhFKCylAkxBiBYkqJ2AtHSh/A/ESEOhp8qW28koICgNLzZgLuYgtlJJ6gdDRXOs/GHebsVoSSEStIKypMWVyiSJtJFN7U0eTmnGTX0C8GhlGGRqJUVLTOkhUnmmJgbkGquNb/AH69B7uhZ2A70qATba1E1YptY1JZKQVEFOtC7gApKSBYXNqG5lgwtJUlkpcPdkqB5wkGN5FyarONsrHgduCmHi+0VGW0FeiwjZQJn151oLzwNqzLgl1vDvJcd/dkoVqJUSNao90XG808tZ4ytKi24lZT0N5UYSLjmefK9cqiTFNukTYrDOkOqaRqUPcBMAkCBc8ppPXwhmi9S1Khe4h8p9AhPd6Vo4zhhMJLqJFtxyrpjStWtK9QvsQdwKHKCl8j2LLkwJ+K5+WhS4exzxQUYlKkvIMGRGociOvpRYqo5mARoUVxpSCSegSJJHpSyxiQpAVyKQfQgGiJUhXJLe3KqssE1wa8DwIkEHnY/CocRi0oBJ5An4CpBn5vazDnqVE87fIU8YTJ0LQldwFCYIApf4cyZAWpS1WSoaAFD3huSmnIYvoRUKIWeRy7KH+2zgHAG06u0G5O1yOQn4UpcUZ4rGP61jSQkJAk2ievjPxplzxjUplwwoBYSR8x9YpKzlMOuBKAkBah47mui2CZY4dWv9pabELSt1AKDcKlQBkeAJuK1XjVLOXYda8O2hDyiEJUBcTMxPQSbUtezbhrs2xjioBySGhyAFio9STIHlNG+LME7jmlJWpKEp7yYvKgDvPL+tKyzwU6GY5JKDjZjWubnma9b3rhO1eoN6aFy0K5XXGqvCamyKIztV7I8B2+IZZBguuJRMTGtQExzsdqodauZS4pLgKLLkaVXlJvceNt+VVbpBIR3SSP03luGy3KkBpDjbavxKUoFxZ/mVv6WA6UV04LGQooYfMW1oQsx4ahNfm7DcOuLIU5qOq5JMm/nc0Sy7BYrDqK2FKAT3onePDlQ/cZoQ0uJ+NtP7LXFftDU805hWsKxh2SoSEJAUQkyJIEcugohwdxiMuwqlBJK3ItvtJkDYe9Ek+lZ9jWHH8S5oQpRJKyEpJtYqMDkJNO+BaS32TSxKloVIPjHd8wBUZJviiuGo5JxaTXX+Qux7a8SFalIBR5pPygfWpuKOKsvx5ZexaV9kGyJQTqSvVaI3Ebg0KPDbZtoOqfdgzy8YjxoTmGFjXh2klWoaNETqXAKYG8yflVdzVDE3Cm9quvjgW8oKXELaFnB+9aV/M2lWpJ/wAyZPmgdTTItKHmcOglUIRc6Qbk7kQRz6U78G+wcNhDuLeV2kEltuIBUkiCszJAJ2G/M0ZxHsgbbZCcM6sqTsHCkz4SkCDTBjszfDYNLSNCFEAqKyYAuQkWAiBCakdWqI1TcHY8vWrOMwC2llC0lKkm4NQQKkqdduTvHoPzotlWFWth0oUUq7RsWAvOuQZ23mfAUIEU38KPNow6wsgKW53R1KEA/wBarPlMvik4zUkzNs4wKu2UkPKUQf4yT9aiwWe4vCq1IdWYOxJPz3+daJmGFw6nFOKsQLqI2J2BtSq5w0l06tXObGlk0arnNO7GfC+1c4nBOtOWcKI1bbmDq6giRPxpjyjHpGHaKjEtpufKPtWes8LBSkJbQDB7xtsf0DTviOHmy2gFOpSEBAIOm0bwLbyfImiQbYrqZwcUlGnfNHOeY1DF0iQs3G45zpBFj5fxeFJeNzk65SbBUhJuB4kK8AAZqzxIHEBKO8pKYgwIvy53sL9CByusrx+kXAPQ8xMxI2PrQcrk3wJUDcJlsdaNYVGnmfjVprLBzNWhgExzPrTxBJghqZXqEwoEeYFj8aSeI8EE4lyVElStQ2M6rgAedqbXMKOU1XwORJOLZcVcNkqIPPSJR8FQfIUNtxTbOGzAYb9nw7TP+7SAf825+ZNR4pwExMJF1k7C3L0rp7E6lCL94k+JH514nCJV3AJ1XWTzB3+O1Ybnb3MMYqhBUQkc7Cto9lfsxwj7TjmJb7UghIkqAmJJER1FIOK4b/Zn1zMIVKB1SZ0nxABj0pwyXjTEYJlKBKUm/d0mTb+K961XlTaoe0+CE8Uk2lJ9X1Qx8Vew/B9kf2XtGniO5Kipsq5JVIJAO0g2msIzDCrZcW04kocQSlSTuCOX51sTntkeautClgdUoHzBkVnXGucIxuLcxSBAc090xbSkAg/CmIzUkLZtNLH8p/sxXBpo4GwAW8SeST8/uaXnkixFNmS4RxhLaykjUtGowe6kkxPiR8AKHl4iCwq5IesmxAeZSEgKLfdWJIII2MJHMVxm+K7JkpICVKGlKQSTe3MA0AyjLlDErIKhrJ2JHlt4VbzvLSkpNyrqb3gxQb8TQUrC/CuFb0vuAlC1pDXaJBJShSlFRkbGAL1nzyVKWgIWpUKBFjNjf1/rTDlrqi2WgqCru90jYcj0O/e8ZohlfDBS7KwCE7EE3J3Ph4Gui3Kl9A5JR5L+Ddf0gKMpI97SNUedU/Z7hox5cfOltLilpUqY1J2A+IphGKJJaFgEzMgmf4evjPnUKMlUls6TPeKoO8n9RV5pxVhsKhkntm6Rpas8w6wQl5syIuoD61PgWkpHdMz0Mj5Vgi+LYWUlpcp3uJ+BFXsDxYmf3bim19CdJ+Isa5Z2lyhj+14MnGLKr/KGH2mpjGSSLtpIEXsVD6ik9w/rnV3O8zcfWFOd5emJi5AmJ+Mctr1Fg8tUpQkb3ieQuSfDrV/djRj6jDLDkcJdorspBUAQb/H9RNWeIOKUMtFphASkHVzJB/iKuR8qYzwQp9QW0oNNqEwSSRIumOcHY1k+YoCcSQ4SsJVDkHeFwpKelp+Ip3ZFRvtiW5tmi4LGodwjTrndU4mdUGNyItttVJ59Ew2SvqokwAN6M5HmGXu4YNoxLSNBUNLhCCBqOmAqJERtSjxtxCwiWMOsLP4lpukeAI3NIbXZpe54lPJuPn2MQtQAcaJu3ACgkWlCt5tMbGtHYzBvFNl1pwlLidMfwkDYj8JEmR5Vi2TolxSvnTDgUKS5CVFIWRMKIEzY2Ii+5p1YvC0Z0snlyGc9wyQVAKtOwkHbrtGx3pPxShYdImNxc1Nn7qwsocCkrFjqWpURvc0JWVXM/nSVch0x5Q90n5mu+38B8qrdoOYnzP2FddoOXypmyhP29ROtlRSQQlSVSPI2I9Qa81Hw9TXaXRI6+VQ+VTJQawDSklSVDvBV/h9KjOLOpRSSABJI3j8KU/zK+V6tvO9oorSQdSftH9K6wWUXBVOhJ1eK1dT4CLV5/JHbJxCvgU+LMIrUF94qCQNM9d79LH4UxsY5t3DtCApIABUATEbggeNr7VOOHf2ltSnCQtUkERZKgAEweURSK7iHcvfU0lQUlSZKVCxknl6U5ppqXAzhydRL3EDTZbdcmPwgX8ouPlSi6hKUgbT9qIZzj3HgAqEpmYFgKHrA0EmbeFr7U7HnlF9VFwltfdBHgnCIcx2ES57hdSVbfhOqD6pj1NbxxzkSnSh5povCAlSAQCdM6SJtF+XSvz7wu8E4zDkWIdR81AH5E1+nsmxR7IiUg3CSTz5WFyJozgpqmIwk4O0LfD3By1Nhbg0OEmUkWubRHICPhVjOeDH3AQ2W4VvIMjyJFqZTmxLbekJC1nSZlSUkBWraCRKYG0yKr55nKmAHQpJbCe8Lb+BPKOm3S8intRSoL707E7h32ZLbc1vlKUI90JuSIN55WNFuMmW0BC0JCL6DA8LG3MQRRjMc8AQqN4t/qUAPkaWOPcySnDICveWdQ9Dc/MfGr7I44thMcJ58igvkBYF9KXVEqgQn3j/n3k+NePcVj9qShJBbLagD1XIIv0gEUo4nGE1UU+U94T3dqTlmclR6ePo8YRb3W6GZ5La1LWtGidrX5wfKgbGCZSe0URIPP9bVN/62JQEKaBjn+V/lQXE5mt1UqI8ANh0qN3Ajj0kpSqS4HNtkAd0b7ETHpRnK1oGGfI/tNJBHQFNo87UjZZmxSAk3A8TMdPKr2HxcuLgwQEkeNiFW58qtpYee6XNdGTrtLkwPy+fk0zhvMQRomDpCo8CL/P61hWaAdu94ur/61VqWV4vSpDnWEny0k1kmIf1OLPVRPxJNabMuuSBeEO/W9657DrUyl/r9cqLcNNp1l5QCuzI0JIspwglJP8qANRH+Uc6qlZLdDPlHszdGCLyrOkaktwZINyFc5iYTFCzkTgP7wJbP/EW22fgpQPyo2xnDbqFKxWKfCpI0pdUlOnkQlEWvt4UqHL+0XDffkmCB70cyT5imIuuALVhriTLe3CHCUKcKNwZ1abE9CdpI5nxsou4MbXmLGbeVaC3ly0YJCjAW2SLfwrlJHTmfhQFrCpB7oF9+fw6RWRq8myfAWKdHofjlFdaprlSkda80Enug+tqaCHQPT1mpUK61x2ZG8x4fqa6JRAgDzuZ+NQzg3wzh+0UoD3REnluTHnTQ9GlQHIfMi1C8kb7NkADvLvHn7o+Aol2gQmD3usdelYOolvythUj1JCG1geCR8APuayTjHEhWOX/KQB6Db51o2KzDuqvEqHxmftWTYh3tXVuclKJHlNvlFN6CHlKT+iVbnFLu0XXGwYJ2q3geFtazJOg87jbr1ihb2I0JM8vvTeMx/cNEH3kABIHxV5xb1munOcFwbXq21yj90BfZ/wAMl7NG2iCOzUVKtNm7+gJit/wGVhCjPeE29azXgElhWJfaZQ48VaVKW4UwkgHQmEqE2BJPUVpmT5up5lLhQUKVuk30wSN+cxI8IrTxS3RMPa0rBmMyheI3Q41qM7xoP8Q70lznaBbnSxw/w87+1OPvvpUeTQ0nuaSIcQoEpUFTeb1pCVc6G49YmYE7TF48+lG2nJgbEAKWgCACdv8AKZ+1I3tKzDXjCgGUtoCB5xKvmaPcQZyMK608RKQskjqNChb10/Cs2zLMu1dUvmolV55mefnSmonxtPQ+j4fN5ZdVSO4ma9+4r1kSAQDtf5b9K8BtHSkj1aaI8RhgAPGfrVUo6VcfmBNQDaa4E4pnEwKc8iyxl7CJ7UHUVKAVN06eaRvzpHfciPGnTg96UaZ2Ej/USSfp8KNinsdmX6hhWpisd83YTS32bSU6gSDud/cgah5+NZG0uACa1l4KVqkCJtvt1PrWacRJSnErCYjnG0kXo2LO5ypmH6h6XDTY1kg/5KLi59aZ8Pl6kspBMJBNxbn3zPiQkeSBQLJMuU+6Akd1JBUel7fStGxeBAaUAmYQYG52p2J5+X0CUcOoThXFFKdSuYEcxcRTFlWFCGUAC+m3qf6gVWxCf/5kiInQmOm0/rwq8HYWR/ClPxO1WSoqyzmrSV4VaEnZMeqbk/WkvskhMTf0B+QgU8BACQmNxfqdVvp9aQVuRbn4xWX6hHlMJjohSQD3bH412cYroB41wlQFeyTTfXRc7Dk85q5leFDrqUciZPoJ/L1oeG/1+VMvCWGIStyBJlKf+4j6ehoOfJsg2ShkYABg+8efIDpfao8YkNpk7mwG+9V2cSIgnv8Ar8PSquJe7xm8CZ6DnWEkE7AfFWM0MKj+E/FXdT9SfSkHDL5bRRfjHMSVpT175E+YRPpJ9aD4adzWxhWzDf2M6GG/UJ/R7mb/AHPOmxnCKfbw7aCUkJIUegTAP2pRdRqIB5qH1p24d4hbacUlwQIIComIVYkevyoM+oo0s0Vl1aU+hoyPCfsqClowk+8CZk2nV42FGuGPaBhnHDhioNvN90BVkqAH4Vbem9JeY8TNoa0MkqUecHnub7k1nnEOAUy6NVlKAUfAn8qPgk06GPVcMY4k4pJ/6P1V2youD9vjzoTj1kzWEcP+1bH4RISh0OIAgJdGqPJVlfOibXtuxgPfZwy/NKx9Fin9x5rjscuMMlUtnWf7uVgC+wuPWs/aAMgi/Q/enL2c8TYjNcY8cRoDDbRSGUJ0ol06b7k90KuTQl7hotYlxAlSGgXCeqAoAT4kkCk9RG/JHpfRtXFJ4pP/AJnuWZSEJ1L1XEAJIHdIggkpO9UMzwyUL7mrSR+ICxva1j52piViUvIhKgFRBH3FBuInEpbibyPrSG52ekSivJ9gjEEkDyqs6qpX3pCf8oqspwi4NFKzlwVsSTqt0tuN6fsFwi4cKw4yqHezBKSY1dCk7AxAg9Kz8Pysg3tv9q0zIOMmiwht/uLQkJC9MpIAgG1wYtRsag/GZjZ55or3sKtp8/sDlZdj1d1QUkbFSimPOReswzB7985BkaiAeoBifXetd4j40ZbZIaXrUbACYvzJOwrHW2STAuSYA6mYApmGKMP08sw9frc2dKORUvoffZ9hT2SlRAK7eMAD5SR6mndawABuo7D7mqOU5YlhhCCPdET48z8av4JmSVddvKm1wjEZVxrfeaR4yf16VCydTxA/Esk+SAAPvVp0y9P8I+1VOFm9QW6SBJIST4kkn5/KpKh/DpBKl8k7eJ/IVn+MZ76knSIJ3860UYlsAIBBA61n+aNkvOaUhR1neOp2pDXrxQbF2B1g8q9TibX3/XOukoHP9dK+UBtRa+ix9JVvb9GnvLMWhTKOzNkJAKdynrbxJJ8azxa4Nj6X+1T4PHrQvUhWkj5+c2ils+H3Y0Sh/ecTy87/AF/KgWMxEyCTe0Dn6/raq6uItSbiFdR/Sh2Z4/Q0VyCdEo5TqsDHoaz1gkpU0WsTM1xAceWuTBVbyG3yrsY2BVIipA3a58vWth4k0kFw6mWG9vySHEnUlR5KFGhiUh7VAKRJjeZ3FUcuwSXUqSSAQZueUDqetHsnwiAYWnULDn3UgHUf/PUUvNeVL4I3zyT3N8l7DY3BIOsQCNgQokeEG00ocS5v+0vFWwAgDoBVF13eCY1H4VCBTK6L5M29fN/lnwVeuldedGuHeD3MWCtKkoQlWkkzMwDYDex8KZ2PZ9h27urUuB1CB8BJ+Zoig2hYZPZVnTGEy7UULBWtRccCZBIMJBIk6UiLRzNO3C7jT7LrzYCgtZSoH8SQNj5zPr4Vk+OzQJbLbKS22LJAFo3Us9STA8kmreS8VOYMy2ZSbKSTZQG3kfEUCWb25JS6NjS6H+oxyeN+SoN59wOnUTh3An/huSCnwBEyP1JrPs5QUOlvUFFFiRMTzAnptTfm/tKSW1aGlBZ6qBTP1t5UhMAqubk3J8edByxxdwNPTZdXJ+3mfRbK9qiWa9Nq4oBqPqjlprc+Ndrx4TZVulSiE22qqEdo6hMTJq0YKcqYrqsr02Fyj2T9gpZCvwj7Deo+CsD2mLSYlLcrPp7vzimfDYVIZWJuEqt6GfSufZxhdLK3bAqUAD/Kn8yfhWhjxqNJHjdRqJ525y7HCCo3sOhH1oggQKgwYJvNj+rVI+qxFMigDzbFaGXl89JA81WH1o1lGQEMtoKgAkXAiSTufjS7niFEIbO6nEAf8wM/L5Uy4XJ2UjuoTPW8eZio+SAi5lzLCCsgGNpvJ5VmGNfSVKKlESomR4k9BTNn2OKUKIXqCdz+GeSUD70iIzIDcH9c/GktYnJKhjDxZ//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s-IS"/>
          </a:p>
        </p:txBody>
      </p:sp>
      <p:pic>
        <p:nvPicPr>
          <p:cNvPr id="10" name="Picture 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55575" y="1340768"/>
            <a:ext cx="8877166" cy="6275761"/>
          </a:xfrm>
          <a:prstGeom prst="rect">
            <a:avLst/>
          </a:prstGeom>
        </p:spPr>
      </p:pic>
    </p:spTree>
    <p:extLst>
      <p:ext uri="{BB962C8B-B14F-4D97-AF65-F5344CB8AC3E}">
        <p14:creationId xmlns:p14="http://schemas.microsoft.com/office/powerpoint/2010/main" xmlns="" val="31952699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7045" y="495111"/>
            <a:ext cx="5829300" cy="702078"/>
          </a:xfrm>
        </p:spPr>
        <p:txBody>
          <a:bodyPr>
            <a:normAutofit fontScale="90000"/>
          </a:bodyPr>
          <a:lstStyle/>
          <a:p>
            <a:pPr algn="l"/>
            <a:r>
              <a:rPr lang="is-IS" sz="3600" b="1" dirty="0" smtClean="0">
                <a:solidFill>
                  <a:schemeClr val="bg1">
                    <a:lumMod val="50000"/>
                  </a:schemeClr>
                </a:solidFill>
              </a:rPr>
              <a:t/>
            </a:r>
            <a:br>
              <a:rPr lang="is-IS" sz="3600" b="1" dirty="0" smtClean="0">
                <a:solidFill>
                  <a:schemeClr val="bg1">
                    <a:lumMod val="50000"/>
                  </a:schemeClr>
                </a:solidFill>
              </a:rPr>
            </a:br>
            <a:r>
              <a:rPr lang="is-IS" sz="3600" b="1" dirty="0" err="1" smtClean="0">
                <a:solidFill>
                  <a:schemeClr val="bg1">
                    <a:lumMod val="50000"/>
                  </a:schemeClr>
                </a:solidFill>
              </a:rPr>
              <a:t>Challenges</a:t>
            </a:r>
            <a:r>
              <a:rPr lang="is-IS" sz="2700" b="1" dirty="0">
                <a:solidFill>
                  <a:schemeClr val="bg1">
                    <a:lumMod val="50000"/>
                  </a:schemeClr>
                </a:solidFill>
              </a:rPr>
              <a:t/>
            </a:r>
            <a:br>
              <a:rPr lang="is-IS" sz="2700" b="1" dirty="0">
                <a:solidFill>
                  <a:schemeClr val="bg1">
                    <a:lumMod val="50000"/>
                  </a:schemeClr>
                </a:solidFill>
              </a:rPr>
            </a:br>
            <a:endParaRPr lang="is-IS" sz="2700" b="1" dirty="0">
              <a:solidFill>
                <a:schemeClr val="bg1">
                  <a:lumMod val="50000"/>
                </a:schemeClr>
              </a:solidFill>
            </a:endParaRPr>
          </a:p>
        </p:txBody>
      </p:sp>
      <p:pic>
        <p:nvPicPr>
          <p:cNvPr id="4" name="Picture 3" descr="Raudikrossinn_fanamerki.jpg"/>
          <p:cNvPicPr>
            <a:picLocks noChangeAspect="1"/>
          </p:cNvPicPr>
          <p:nvPr/>
        </p:nvPicPr>
        <p:blipFill>
          <a:blip r:embed="rId3" cstate="print"/>
          <a:stretch>
            <a:fillRect/>
          </a:stretch>
        </p:blipFill>
        <p:spPr>
          <a:xfrm>
            <a:off x="7440702" y="418623"/>
            <a:ext cx="627534" cy="627534"/>
          </a:xfrm>
          <a:prstGeom prst="rect">
            <a:avLst/>
          </a:prstGeom>
        </p:spPr>
      </p:pic>
      <p:sp>
        <p:nvSpPr>
          <p:cNvPr id="6" name="Minus 5"/>
          <p:cNvSpPr/>
          <p:nvPr/>
        </p:nvSpPr>
        <p:spPr>
          <a:xfrm flipV="1">
            <a:off x="2296008" y="1376777"/>
            <a:ext cx="6426714" cy="54006"/>
          </a:xfrm>
          <a:prstGeom prst="mathMinus">
            <a:avLst/>
          </a:prstGeom>
          <a:solidFill>
            <a:srgbClr val="000000">
              <a:alpha val="60000"/>
            </a:srgbClr>
          </a:solidFill>
          <a:ln>
            <a:solidFill>
              <a:srgbClr val="00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sz="1350"/>
          </a:p>
        </p:txBody>
      </p:sp>
      <p:sp>
        <p:nvSpPr>
          <p:cNvPr id="3" name="AutoShape 2" descr="data:image/jpeg;base64,/9j/4AAQSkZJRgABAQAAAQABAAD/2wCEAAkGBhQSERUUExQWFRQWGB8aGRgYFxYaHBsaFxgXHxcYGBgaHiYfHBojGhoYHy8gIycpLCwtFx8xNTAqNSYrLCkBCQoKDgwOGg8PGiwkHyQsKioqLCosKiksLCwsLiwpLSwpKiwpLCwsLC4sLCwpLCwpKSwpLCksLCwsLCksLCwsLP/AABEIAKAA8AMBIgACEQEDEQH/xAAcAAACAwEBAQEAAAAAAAAAAAAFBgMEBwIBAAj/xABFEAABAwIEAwUGAwUFBwUBAAABAgMRACEEBRIxBkFREyJhcYEHMpGhscFC4fAUI1Ji0TNDRHKCFVNjkrLC8RY0g5OiJP/EABoBAAIDAQEAAAAAAAAAAAAAAAMEAQIFAAb/xAAqEQACAgEEAQQBAwUAAAAAAAAAAQIRAwQSITEiBRNBUWEycZEUFaHB8P/aAAwDAQACEQMRAD8AnyvAoGNd7ontlXjkUpP3o/wk2OwSOgT/ANCaz/DcXtf7QDuooaLgUSpJFtCQZieYrQ+H8bhEpKWcShcmf7RM2EWBg7AcqSyuopV9Box5/kCYLBuOIdeClLdQ6sDUZBSFqBbA5CAIHWiGHxAWkKGx+R5g+INqMNIw7GvTCNRKl7mTNz8elL2bOow7qHAf3OIuegVAOsDoQb/GpW5drhl4yS4TLikTS3xIw8rSpt5xoAwsJjad/SmBnFJX7qgfIj6b19iGQoVfoK+UB8L7OUugFzEvOgibrMH0qXh3g/DJxjqCiEsqRBKlCdTa1d+8RIFFMhxpZX2Sz3FHuE8lH8PlRfLMIyHnnliVKWIk2GgaZjrvQIxnJtNlWkukGnswSgjuqUCJlICo9Jn1FUc9y9nHsLaCwVbpIspCh7qoN036ivcTjUK5+V9vLpVbLsdrx2kpHcYUQobkKW1uOo08qvPAox3J8opK0+S37PuIlYhgtvf+4YOhzxgkBXrB+FNYFLrObht1TekAajcC5JE39Z+NEcDnCXAdJEpMEdCRMEHnTkLlFMWlwwiRXKiJqPt6q4vE6QFGwBv5eFX2spuIMyx6A4lJEr5eAlM7+B2EmKJBcgEdBHrSvn2YIK2lC5JgklSRB2J+fj5Wo3lmPQ6lJbVrTAuDOwvJ8yaqu6LBGo31iCNWm2/Txr5/FJSO8Ym3rUGNdSEgEAlXdSDzO8T0tPpUnWIfEvG/ZknDr1BKpXa4vcQZtsDOxBsdqQsbxI3iAvtEqbUptXukaVqA7sgkWnrJ5zTvxlgsXiFQ33WgFalEFtFiqNZ3VcmAN48azrNuH3W0KUQVNoIlR1DUFahKUkBUAyfAjxFL5N1l41Rbw+ROpSgtrS4pCCo6TslHdV4qm+0yCKfOGs3WypAcSChVgUCR7vdPVBsLbXnlSBlDjGqC4pAVbunvAKEEybETMjY0cxEsoCG1JcMBRV2gMpOmyhIggyYkkUFOuUWfJrGVudwT+IySDBJvvYT/AEFEkmZ86y3JM+WEDUqNUk3kiJsAd4IJg1omQkFkG9ySZmZ2i/TamcWRSKSVEWY/2iR/MPkk1ITVfGKl4DoT8kgfepVGmV0DPiquFqsT4fQV4VeI+IrhxVjBHx6kf1qSp1Ua6kKf1BqNSD4/BX9K44/P2crAedSWWylLikj92R7qjAlB8qiyfLmn3gkJKCO9IUTZJ2gj70bx5Hb4gEmzx2E7wfvUOUOBOKCibdnGx3vyFZNuuB/aqTGbN81R2pbcViVK0glLZSECZ6x60zZ3w807hezUCUoSNNzKYiII5xFKSEYd3GKLmgjs0wVGIIm14vTy/jELYWErSrufhUk8h0JqZ7tsW2ykUraFHNOCsOzPZqfRF/3Y1j1HWL1RRluKSlakYruo0z2iT+LVHu6o907gU9qydtXec7wgyCe76p25m5q3ly8M0iU9i1qMEyhOognnaRe1E09TTTuyuRuPJnbT2LI77bbrcwVoIITtfumbTNwKYMTi3EsBSGtSoukriP10qpi+MMNhk4oKUFqLyyEogyCEwZ2A9TQhOdreYaPeQtxEi5EEkxPpFWipJuw0JxaJTnL6W+0cw/4o0pN78/KnXgtoOJ/aNKkqKezhX8MpURHmN6zzF459sFu2lMd8gzPXUd/hV/hT2sNNuFl+zY2cSn8VpKhPu7iwPKuyqTjwXyOKXY4Zi9++X/m+woZk7gaxQ7aQCqUqBsZ1WUDzEmg2bYztMQ45hsYFBfe06NQFtt9QECdq7zL9rbaSXm2ltqjStKtNzdJv1HhXY5baTBNxkjXsFiQ4NSbjl864xIQs6FCQefKRyMHekHhnHl5aUKdc7QQYCyEqSPAc45c96Y1PH9odSqwiUXvqGknn1G8c6bFaoVM7LrixhzLbbQVAUAFKn3ZOwTeQNz1tFWeFG1oZ1BSQ7MFuUgEAciD3VdLdAZ5R8XcQAOBKwnWLWBkk+BvYUnYl7tHNLVlbxMG2wttPyHnSrdTGFj3xNdwubFadzEwQQJSeip/X1q+p5W5UfgPrFZjwzjC6+pSVrDoTC0qUoiEkWKJuJ2Ig3q7g8yw2KcUTjX0HVBYLxRpUJskKAKkmNt/oDRdiM4SjKrCPEXF5YxBQVqDRR74QhyHQUnY/h0E26ikJ/NGFYZ9tanVvkK0KOkJ3594wIklMbqO9qN4/h9OICyHEwg6u0IPaQkp7pO2yiL9D0pNxLzSFLSpHOAQRIiJ2J1WtPrahylJB4o9azJOkIUdKIISQ2hSkgqJ96UyYi/pXwy0aF6SpStQCYgCJvrTJgVWexoWAJVKduYA5CNhuTb+KpHWiAYUUixKRqvbfrzNKSsKqGzDZO+nD6gzCA4e93QFEmLajJSCAIJ5mtU4dxc4ZtS1yoi5JA9OVhWO5Hxg6lpTWshEQJEiJiL7TvabppvQcHjWUNuNjtYhJTfbkowJB6Gr4JJTJyJ7R+dWzYqLXUFRR6mT5VEcfhh/eMD/W0PvSBieE0ulDbiQUMo0N2/DJP1JvXyfZ/hx/dj4U/YuPauI8In/E4cf/ADNf1qFfF+CH+LY/+1H2NJo4EY/3afhXQ4KYH4E/CptkDWvjnAj/ABbP/N/SoF+0LLx/im//ANH/ALaXRwgyPwD4V9/6Wa/gHwrrZ1GXdsoKUV67nvG8k2uT6CiORYB11wLbaUtASZITaZHPafCnjL+Gi53sUoQf7pB7scgtX4o6CBTM0EoSEoASkWAAAA9BS22xjcIJylYcGpp1IOoGOgkhQ8PD+lWk4AJP9mbzGpItzF4n5703vKqHHvltlakxqSkkTsTyEeJtVXB9WWg05fuAeOsixGKaShl4JG5bVCdXRWre3TaszzzhnE4RAW8UFMxqSoEAnkREiaZneOHFKKghIUrc3J+fKgHEmYLdaOtRI/PlQ8WZR8UbuT0ZLFLJJ8pWKr75I08unWZpgw/FnaNJaeJSpACUOgTYCAlY3tyUKVtU10kWp5pPs81FuI1/7S7Mann+0SbpSlWoq/oPE0tZnjy68p0gJK1EwNh0HwqLRUqsAvsi7oPZgxq5T0moSomU9xLh8WU3Eg9RTXkPFuKfUnDrWXUGICxOkJmVBViITNrztak7Dqm1r018BMPLecThezU5A7i7d0TqUHJERzHRU8ql06sqjQcDgNakoIBRsYlKvMKF58qLLyIpSrRisSgpMEFzXYiQQlWoxE2Mc6gy9oofBKmwgE3LiJ2t+KjKyg9pdB7T/iJ/mtHL3vHapo5sQs/yjEKxRCl6u0QVIcKQgnTpBBSPdO9RYHJH2W1LShGvWAZUDYzPemN4tNGuKMxZ7VLOlYeDZgggpAN9JNpMAkQOd6AlhvSD2oNr94ar3I2n1paSW41MKexNoM8K4JSMa84qJKEJJG2pckx1gJT8RRvP04ZDiS6xrJ7wWAkkEdZgk86CcO8YslScM006p5sK1DQmSREqEqEgR57UUzbFpdspp9CtpLewM6rJm9xRUuBDI7kyk5gsOtnT2ym1L741DkVERcbG0jwFLy8pQvuEpPfF0jfUbnlaizOHC0I1LDZDYEqS4LgpO5EAmT86A/tul1xWsQlwKUrke/GoWuI5eNAywbaohNBjMfZ6XFnsyhIAFgNMmJmwIHMG196XM3YXhytp/vQklG8dAZBFx5Uy4zi1K/7JQ7MjvFSiCFqBmI5RPlFA+KcX2qhOmIPjv1/812VKK6IjyfcL5UtSVLShDqBCVJKgVd640bGfI7itRyPImWUdqhKkd3TCgoK3k6rnUdr+d6S/Z812eIaSFG5Ft/wnkfLetQzJrU2pIMSIkVOJKS3UTKXwDlHv/wCkfMqqauFphw+AA+Q/OpImj2Uo5Ka5IruvDViCJQqMpqc1GquIB6Xa9DxoJh+J8Or+9Rc2v+VWVZyyD/at/wDOn+tCCuLXaLOYZilpJW4YQBJN7XA2HnS7xHxSkYRTqFWKP3cTdSiUJM7WhSvVPSmPKsSziXOzDgUIOrSoSBG88qQPa8G2C0y17ple+42E8t5v4USCKSfwWMFw6w8206O1SHEgwCkiSO9BIneaMZnwWyrCOIaSe0gHUSSbb+G14HSkrh7i11jCtgoQtGpWgkkKEG4J8ztvcUQXx1iXh2bYDeq3ckqM8pP2qjlhj8cm9i/rMyi3Lx/L4ozV1spWpJ3SSD5gwa6aNWM8a04h1IMwsietUm1Xq6fBh5UlJpFiizPEATh1MFpBSoGTKgZ5KmYkbC3OhANRu1YGchXztRXhziJzCEqbiTYyJ7t5T6zQbVt5162TPr9K6yT9AtYJ95ttbbCilQC0qCW4KVAEX1faqGIz1LRKQCtQsYKQAfAmZIPgaE8Ke0J1GVLw6AVvo1NtJSCVlKwSCAAT3ZUPhQHDZogSFnQRulQIIJ3BTuKrlyySpGp6Xo9Pnk/efXxdFvMc6IxPbOQlChoVpEwnbUflMAC1XMbgcI2kunENEbwlaVE+AQDM+lBsVmjJBBVqHgkn6ir/AAJ7PEZgta0OBCG7EFJJkxB3AjfnyNLxuX6jS1uPFja9qS29fLr8gnKHnP2lWLTZRsmQbJgDkRyEUyjiV4HvOqSb95JIvyKgZBEx42p1T7JkBOkPq1dezGn4TPzpC4syZeDfDbmm41JINiJiRPQzUNzXLD4Yen5ouC7r8ph3CZhjkISQ6FJMhEBBAgwEkkbgWIPzoZxfhFKCylAkxBiBYkqJ2AtHSh/A/ESEOhp8qW28koICgNLzZgLuYgtlJJ6gdDRXOs/GHebsVoSSEStIKypMWVyiSJtJFN7U0eTmnGTX0C8GhlGGRqJUVLTOkhUnmmJgbkGquNb/AH69B7uhZ2A70qATba1E1YptY1JZKQVEFOtC7gApKSBYXNqG5lgwtJUlkpcPdkqB5wkGN5FyarONsrHgduCmHi+0VGW0FeiwjZQJn151oLzwNqzLgl1vDvJcd/dkoVqJUSNao90XG808tZ4ytKi24lZT0N5UYSLjmefK9cqiTFNukTYrDOkOqaRqUPcBMAkCBc8ppPXwhmi9S1Khe4h8p9AhPd6Vo4zhhMJLqJFtxyrpjStWtK9QvsQdwKHKCl8j2LLkwJ+K5+WhS4exzxQUYlKkvIMGRGociOvpRYqo5mARoUVxpSCSegSJJHpSyxiQpAVyKQfQgGiJUhXJLe3KqssE1wa8DwIkEHnY/CocRi0oBJ5An4CpBn5vazDnqVE87fIU8YTJ0LQldwFCYIApf4cyZAWpS1WSoaAFD3huSmnIYvoRUKIWeRy7KH+2zgHAG06u0G5O1yOQn4UpcUZ4rGP61jSQkJAk2ievjPxplzxjUplwwoBYSR8x9YpKzlMOuBKAkBah47mui2CZY4dWv9pabELSt1AKDcKlQBkeAJuK1XjVLOXYda8O2hDyiEJUBcTMxPQSbUtezbhrs2xjioBySGhyAFio9STIHlNG+LME7jmlJWpKEp7yYvKgDvPL+tKyzwU6GY5JKDjZjWubnma9b3rhO1eoN6aFy0K5XXGqvCamyKIztV7I8B2+IZZBguuJRMTGtQExzsdqodauZS4pLgKLLkaVXlJvceNt+VVbpBIR3SSP03luGy3KkBpDjbavxKUoFxZ/mVv6WA6UV04LGQooYfMW1oQsx4ahNfm7DcOuLIU5qOq5JMm/nc0Sy7BYrDqK2FKAT3onePDlQ/cZoQ0uJ+NtP7LXFftDU805hWsKxh2SoSEJAUQkyJIEcugohwdxiMuwqlBJK3ItvtJkDYe9Ek+lZ9jWHH8S5oQpRJKyEpJtYqMDkJNO+BaS32TSxKloVIPjHd8wBUZJviiuGo5JxaTXX+Qux7a8SFalIBR5pPygfWpuKOKsvx5ZexaV9kGyJQTqSvVaI3Ebg0KPDbZtoOqfdgzy8YjxoTmGFjXh2klWoaNETqXAKYG8yflVdzVDE3Cm9quvjgW8oKXELaFnB+9aV/M2lWpJ/wAyZPmgdTTItKHmcOglUIRc6Qbk7kQRz6U78G+wcNhDuLeV2kEltuIBUkiCszJAJ2G/M0ZxHsgbbZCcM6sqTsHCkz4SkCDTBjszfDYNLSNCFEAqKyYAuQkWAiBCakdWqI1TcHY8vWrOMwC2llC0lKkm4NQQKkqdduTvHoPzotlWFWth0oUUq7RsWAvOuQZ23mfAUIEU38KPNow6wsgKW53R1KEA/wBarPlMvik4zUkzNs4wKu2UkPKUQf4yT9aiwWe4vCq1IdWYOxJPz3+daJmGFw6nFOKsQLqI2J2BtSq5w0l06tXObGlk0arnNO7GfC+1c4nBOtOWcKI1bbmDq6giRPxpjyjHpGHaKjEtpufKPtWes8LBSkJbQDB7xtsf0DTviOHmy2gFOpSEBAIOm0bwLbyfImiQbYrqZwcUlGnfNHOeY1DF0iQs3G45zpBFj5fxeFJeNzk65SbBUhJuB4kK8AAZqzxIHEBKO8pKYgwIvy53sL9CByusrx+kXAPQ8xMxI2PrQcrk3wJUDcJlsdaNYVGnmfjVprLBzNWhgExzPrTxBJghqZXqEwoEeYFj8aSeI8EE4lyVElStQ2M6rgAedqbXMKOU1XwORJOLZcVcNkqIPPSJR8FQfIUNtxTbOGzAYb9nw7TP+7SAf825+ZNR4pwExMJF1k7C3L0rp7E6lCL94k+JH514nCJV3AJ1XWTzB3+O1Ybnb3MMYqhBUQkc7Cto9lfsxwj7TjmJb7UghIkqAmJJER1FIOK4b/Zn1zMIVKB1SZ0nxABj0pwyXjTEYJlKBKUm/d0mTb+K961XlTaoe0+CE8Uk2lJ9X1Qx8Vew/B9kf2XtGniO5Kipsq5JVIJAO0g2msIzDCrZcW04kocQSlSTuCOX51sTntkeautClgdUoHzBkVnXGucIxuLcxSBAc090xbSkAg/CmIzUkLZtNLH8p/sxXBpo4GwAW8SeST8/uaXnkixFNmS4RxhLaykjUtGowe6kkxPiR8AKHl4iCwq5IesmxAeZSEgKLfdWJIII2MJHMVxm+K7JkpICVKGlKQSTe3MA0AyjLlDErIKhrJ2JHlt4VbzvLSkpNyrqb3gxQb8TQUrC/CuFb0vuAlC1pDXaJBJShSlFRkbGAL1nzyVKWgIWpUKBFjNjf1/rTDlrqi2WgqCru90jYcj0O/e8ZohlfDBS7KwCE7EE3J3Ph4Gui3Kl9A5JR5L+Ddf0gKMpI97SNUedU/Z7hox5cfOltLilpUqY1J2A+IphGKJJaFgEzMgmf4evjPnUKMlUls6TPeKoO8n9RV5pxVhsKhkntm6Rpas8w6wQl5syIuoD61PgWkpHdMz0Mj5Vgi+LYWUlpcp3uJ+BFXsDxYmf3bim19CdJ+Isa5Z2lyhj+14MnGLKr/KGH2mpjGSSLtpIEXsVD6ik9w/rnV3O8zcfWFOd5emJi5AmJ+Mctr1Fg8tUpQkb3ieQuSfDrV/djRj6jDLDkcJdorspBUAQb/H9RNWeIOKUMtFphASkHVzJB/iKuR8qYzwQp9QW0oNNqEwSSRIumOcHY1k+YoCcSQ4SsJVDkHeFwpKelp+Ip3ZFRvtiW5tmi4LGodwjTrndU4mdUGNyItttVJ59Ew2SvqokwAN6M5HmGXu4YNoxLSNBUNLhCCBqOmAqJERtSjxtxCwiWMOsLP4lpukeAI3NIbXZpe54lPJuPn2MQtQAcaJu3ACgkWlCt5tMbGtHYzBvFNl1pwlLidMfwkDYj8JEmR5Vi2TolxSvnTDgUKS5CVFIWRMKIEzY2Ii+5p1YvC0Z0snlyGc9wyQVAKtOwkHbrtGx3pPxShYdImNxc1Nn7qwsocCkrFjqWpURvc0JWVXM/nSVch0x5Q90n5mu+38B8qrdoOYnzP2FddoOXypmyhP29ROtlRSQQlSVSPI2I9Qa81Hw9TXaXRI6+VQ+VTJQawDSklSVDvBV/h9KjOLOpRSSABJI3j8KU/zK+V6tvO9oorSQdSftH9K6wWUXBVOhJ1eK1dT4CLV5/JHbJxCvgU+LMIrUF94qCQNM9d79LH4UxsY5t3DtCApIABUATEbggeNr7VOOHf2ltSnCQtUkERZKgAEweURSK7iHcvfU0lQUlSZKVCxknl6U5ppqXAzhydRL3EDTZbdcmPwgX8ouPlSi6hKUgbT9qIZzj3HgAqEpmYFgKHrA0EmbeFr7U7HnlF9VFwltfdBHgnCIcx2ES57hdSVbfhOqD6pj1NbxxzkSnSh5povCAlSAQCdM6SJtF+XSvz7wu8E4zDkWIdR81AH5E1+nsmxR7IiUg3CSTz5WFyJozgpqmIwk4O0LfD3By1Nhbg0OEmUkWubRHICPhVjOeDH3AQ2W4VvIMjyJFqZTmxLbekJC1nSZlSUkBWraCRKYG0yKr55nKmAHQpJbCe8Lb+BPKOm3S8intRSoL707E7h32ZLbc1vlKUI90JuSIN55WNFuMmW0BC0JCL6DA8LG3MQRRjMc8AQqN4t/qUAPkaWOPcySnDICveWdQ9Dc/MfGr7I44thMcJ58igvkBYF9KXVEqgQn3j/n3k+NePcVj9qShJBbLagD1XIIv0gEUo4nGE1UU+U94T3dqTlmclR6ePo8YRb3W6GZ5La1LWtGidrX5wfKgbGCZSe0URIPP9bVN/62JQEKaBjn+V/lQXE5mt1UqI8ANh0qN3Ajj0kpSqS4HNtkAd0b7ETHpRnK1oGGfI/tNJBHQFNo87UjZZmxSAk3A8TMdPKr2HxcuLgwQEkeNiFW58qtpYee6XNdGTrtLkwPy+fk0zhvMQRomDpCo8CL/P61hWaAdu94ur/61VqWV4vSpDnWEny0k1kmIf1OLPVRPxJNabMuuSBeEO/W9657DrUyl/r9cqLcNNp1l5QCuzI0JIspwglJP8qANRH+Uc6qlZLdDPlHszdGCLyrOkaktwZINyFc5iYTFCzkTgP7wJbP/EW22fgpQPyo2xnDbqFKxWKfCpI0pdUlOnkQlEWvt4UqHL+0XDffkmCB70cyT5imIuuALVhriTLe3CHCUKcKNwZ1abE9CdpI5nxsou4MbXmLGbeVaC3ly0YJCjAW2SLfwrlJHTmfhQFrCpB7oF9+fw6RWRq8myfAWKdHofjlFdaprlSkda80Enug+tqaCHQPT1mpUK61x2ZG8x4fqa6JRAgDzuZ+NQzg3wzh+0UoD3REnluTHnTQ9GlQHIfMi1C8kb7NkADvLvHn7o+Aol2gQmD3usdelYOolvythUj1JCG1geCR8APuayTjHEhWOX/KQB6Db51o2KzDuqvEqHxmftWTYh3tXVuclKJHlNvlFN6CHlKT+iVbnFLu0XXGwYJ2q3geFtazJOg87jbr1ihb2I0JM8vvTeMx/cNEH3kABIHxV5xb1munOcFwbXq21yj90BfZ/wAMl7NG2iCOzUVKtNm7+gJit/wGVhCjPeE29azXgElhWJfaZQ48VaVKW4UwkgHQmEqE2BJPUVpmT5up5lLhQUKVuk30wSN+cxI8IrTxS3RMPa0rBmMyheI3Q41qM7xoP8Q70lznaBbnSxw/w87+1OPvvpUeTQ0nuaSIcQoEpUFTeb1pCVc6G49YmYE7TF48+lG2nJgbEAKWgCACdv8AKZ+1I3tKzDXjCgGUtoCB5xKvmaPcQZyMK608RKQskjqNChb10/Cs2zLMu1dUvmolV55mefnSmonxtPQ+j4fN5ZdVSO4ma9+4r1kSAQDtf5b9K8BtHSkj1aaI8RhgAPGfrVUo6VcfmBNQDaa4E4pnEwKc8iyxl7CJ7UHUVKAVN06eaRvzpHfciPGnTg96UaZ2Ej/USSfp8KNinsdmX6hhWpisd83YTS32bSU6gSDud/cgah5+NZG0uACa1l4KVqkCJtvt1PrWacRJSnErCYjnG0kXo2LO5ypmH6h6XDTY1kg/5KLi59aZ8Pl6kspBMJBNxbn3zPiQkeSBQLJMuU+6Akd1JBUel7fStGxeBAaUAmYQYG52p2J5+X0CUcOoThXFFKdSuYEcxcRTFlWFCGUAC+m3qf6gVWxCf/5kiInQmOm0/rwq8HYWR/ClPxO1WSoqyzmrSV4VaEnZMeqbk/WkvskhMTf0B+QgU8BACQmNxfqdVvp9aQVuRbn4xWX6hHlMJjohSQD3bH412cYroB41wlQFeyTTfXRc7Dk85q5leFDrqUciZPoJ/L1oeG/1+VMvCWGIStyBJlKf+4j6ehoOfJsg2ShkYABg+8efIDpfao8YkNpk7mwG+9V2cSIgnv8Ar8PSquJe7xm8CZ6DnWEkE7AfFWM0MKj+E/FXdT9SfSkHDL5bRRfjHMSVpT175E+YRPpJ9aD4adzWxhWzDf2M6GG/UJ/R7mb/AHPOmxnCKfbw7aCUkJIUegTAP2pRdRqIB5qH1p24d4hbacUlwQIIComIVYkevyoM+oo0s0Vl1aU+hoyPCfsqClowk+8CZk2nV42FGuGPaBhnHDhioNvN90BVkqAH4Vbem9JeY8TNoa0MkqUecHnub7k1nnEOAUy6NVlKAUfAn8qPgk06GPVcMY4k4pJ/6P1V2youD9vjzoTj1kzWEcP+1bH4RISh0OIAgJdGqPJVlfOibXtuxgPfZwy/NKx9Fin9x5rjscuMMlUtnWf7uVgC+wuPWs/aAMgi/Q/enL2c8TYjNcY8cRoDDbRSGUJ0ol06b7k90KuTQl7hotYlxAlSGgXCeqAoAT4kkCk9RG/JHpfRtXFJ4pP/AJnuWZSEJ1L1XEAJIHdIggkpO9UMzwyUL7mrSR+ICxva1j52piViUvIhKgFRBH3FBuInEpbibyPrSG52ekSivJ9gjEEkDyqs6qpX3pCf8oqspwi4NFKzlwVsSTqt0tuN6fsFwi4cKw4yqHezBKSY1dCk7AxAg9Kz8Pysg3tv9q0zIOMmiwht/uLQkJC9MpIAgG1wYtRsag/GZjZ55or3sKtp8/sDlZdj1d1QUkbFSimPOReswzB7985BkaiAeoBifXetd4j40ZbZIaXrUbACYvzJOwrHW2STAuSYA6mYApmGKMP08sw9frc2dKORUvoffZ9hT2SlRAK7eMAD5SR6mndawABuo7D7mqOU5YlhhCCPdET48z8av4JmSVddvKm1wjEZVxrfeaR4yf16VCydTxA/Esk+SAAPvVp0y9P8I+1VOFm9QW6SBJIST4kkn5/KpKh/DpBKl8k7eJ/IVn+MZ76knSIJ3860UYlsAIBBA61n+aNkvOaUhR1neOp2pDXrxQbF2B1g8q9TibX3/XOukoHP9dK+UBtRa+ix9JVvb9GnvLMWhTKOzNkJAKdynrbxJJ8azxa4Nj6X+1T4PHrQvUhWkj5+c2ils+H3Y0Sh/ecTy87/AF/KgWMxEyCTe0Dn6/raq6uItSbiFdR/Sh2Z4/Q0VyCdEo5TqsDHoaz1gkpU0WsTM1xAceWuTBVbyG3yrsY2BVIipA3a58vWth4k0kFw6mWG9vySHEnUlR5KFGhiUh7VAKRJjeZ3FUcuwSXUqSSAQZueUDqetHsnwiAYWnULDn3UgHUf/PUUvNeVL4I3zyT3N8l7DY3BIOsQCNgQokeEG00ocS5v+0vFWwAgDoBVF13eCY1H4VCBTK6L5M29fN/lnwVeuldedGuHeD3MWCtKkoQlWkkzMwDYDex8KZ2PZ9h27urUuB1CB8BJ+Zoig2hYZPZVnTGEy7UULBWtRccCZBIMJBIk6UiLRzNO3C7jT7LrzYCgtZSoH8SQNj5zPr4Vk+OzQJbLbKS22LJAFo3Us9STA8kmreS8VOYMy2ZSbKSTZQG3kfEUCWb25JS6NjS6H+oxyeN+SoN59wOnUTh3An/huSCnwBEyP1JrPs5QUOlvUFFFiRMTzAnptTfm/tKSW1aGlBZ6qBTP1t5UhMAqubk3J8edByxxdwNPTZdXJ+3mfRbK9qiWa9Nq4oBqPqjlprc+Ndrx4TZVulSiE22qqEdo6hMTJq0YKcqYrqsr02Fyj2T9gpZCvwj7Deo+CsD2mLSYlLcrPp7vzimfDYVIZWJuEqt6GfSufZxhdLK3bAqUAD/Kn8yfhWhjxqNJHjdRqJ525y7HCCo3sOhH1oggQKgwYJvNj+rVI+qxFMigDzbFaGXl89JA81WH1o1lGQEMtoKgAkXAiSTufjS7niFEIbO6nEAf8wM/L5Uy4XJ2UjuoTPW8eZio+SAi5lzLCCsgGNpvJ5VmGNfSVKKlESomR4k9BTNn2OKUKIXqCdz+GeSUD70iIzIDcH9c/GktYnJKhjDxZ//Z"/>
          <p:cNvSpPr>
            <a:spLocks noChangeAspect="1" noChangeArrowheads="1"/>
          </p:cNvSpPr>
          <p:nvPr/>
        </p:nvSpPr>
        <p:spPr bwMode="auto">
          <a:xfrm>
            <a:off x="1259681" y="748903"/>
            <a:ext cx="228600" cy="2286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68580" tIns="34290" rIns="68580" bIns="34290" numCol="1" anchor="t" anchorCtr="0" compatLnSpc="1">
            <a:prstTxWarp prst="textNoShape">
              <a:avLst/>
            </a:prstTxWarp>
          </a:bodyPr>
          <a:lstStyle/>
          <a:p>
            <a:endParaRPr lang="is-IS" sz="1350"/>
          </a:p>
        </p:txBody>
      </p:sp>
      <p:sp>
        <p:nvSpPr>
          <p:cNvPr id="7" name="AutoShape 4" descr="data:image/jpeg;base64,/9j/4AAQSkZJRgABAQAAAQABAAD/2wCEAAkGBhQSERUUExQWFRQWGB8aGRgYFxYaHBsaFxgXHxcYGBgaHiYfHBojGhoYHy8gIycpLCwtFx8xNTAqNSYrLCkBCQoKDgwOGg8PGiwkHyQsKioqLCosKiksLCwsLiwpLSwpKiwpLCwsLC4sLCwpLCwpKSwpLCksLCwsLCksLCwsLP/AABEIAKAA8AMBIgACEQEDEQH/xAAcAAACAwEBAQEAAAAAAAAAAAAFBgMEBwIBAAj/xABFEAABAwIEAwUGAwUFBwUBAAABAgMRACEEBRIxBkFREyJhcYEHMpGhscFC4fAUI1Ji0TNDRHKCFVNjkrLC8RY0g5OiJP/EABoBAAIDAQEAAAAAAAAAAAAAAAMEAQIFAAb/xAAqEQACAgEEAQQBAwUAAAAAAAAAAQIRAwQSITEiBRNBUWEycZEUFaHB8P/aAAwDAQACEQMRAD8AnyvAoGNd7ontlXjkUpP3o/wk2OwSOgT/ANCaz/DcXtf7QDuooaLgUSpJFtCQZieYrQ+H8bhEpKWcShcmf7RM2EWBg7AcqSyuopV9Box5/kCYLBuOIdeClLdQ6sDUZBSFqBbA5CAIHWiGHxAWkKGx+R5g+INqMNIw7GvTCNRKl7mTNz8elL2bOow7qHAf3OIuegVAOsDoQb/GpW5drhl4yS4TLikTS3xIw8rSpt5xoAwsJjad/SmBnFJX7qgfIj6b19iGQoVfoK+UB8L7OUugFzEvOgibrMH0qXh3g/DJxjqCiEsqRBKlCdTa1d+8RIFFMhxpZX2Sz3FHuE8lH8PlRfLMIyHnnliVKWIk2GgaZjrvQIxnJtNlWkukGnswSgjuqUCJlICo9Jn1FUc9y9nHsLaCwVbpIspCh7qoN036ivcTjUK5+V9vLpVbLsdrx2kpHcYUQobkKW1uOo08qvPAox3J8opK0+S37PuIlYhgtvf+4YOhzxgkBXrB+FNYFLrObht1TekAajcC5JE39Z+NEcDnCXAdJEpMEdCRMEHnTkLlFMWlwwiRXKiJqPt6q4vE6QFGwBv5eFX2spuIMyx6A4lJEr5eAlM7+B2EmKJBcgEdBHrSvn2YIK2lC5JgklSRB2J+fj5Wo3lmPQ6lJbVrTAuDOwvJ8yaqu6LBGo31iCNWm2/Txr5/FJSO8Ym3rUGNdSEgEAlXdSDzO8T0tPpUnWIfEvG/ZknDr1BKpXa4vcQZtsDOxBsdqQsbxI3iAvtEqbUptXukaVqA7sgkWnrJ5zTvxlgsXiFQ33WgFalEFtFiqNZ3VcmAN48azrNuH3W0KUQVNoIlR1DUFahKUkBUAyfAjxFL5N1l41Rbw+ROpSgtrS4pCCo6TslHdV4qm+0yCKfOGs3WypAcSChVgUCR7vdPVBsLbXnlSBlDjGqC4pAVbunvAKEEybETMjY0cxEsoCG1JcMBRV2gMpOmyhIggyYkkUFOuUWfJrGVudwT+IySDBJvvYT/AEFEkmZ86y3JM+WEDUqNUk3kiJsAd4IJg1omQkFkG9ySZmZ2i/TamcWRSKSVEWY/2iR/MPkk1ITVfGKl4DoT8kgfepVGmV0DPiquFqsT4fQV4VeI+IrhxVjBHx6kf1qSp1Ua6kKf1BqNSD4/BX9K44/P2crAedSWWylLikj92R7qjAlB8qiyfLmn3gkJKCO9IUTZJ2gj70bx5Hb4gEmzx2E7wfvUOUOBOKCibdnGx3vyFZNuuB/aqTGbN81R2pbcViVK0glLZSECZ6x60zZ3w807hezUCUoSNNzKYiII5xFKSEYd3GKLmgjs0wVGIIm14vTy/jELYWErSrufhUk8h0JqZ7tsW2ykUraFHNOCsOzPZqfRF/3Y1j1HWL1RRluKSlakYruo0z2iT+LVHu6o907gU9qydtXec7wgyCe76p25m5q3ly8M0iU9i1qMEyhOognnaRe1E09TTTuyuRuPJnbT2LI77bbrcwVoIITtfumbTNwKYMTi3EsBSGtSoukriP10qpi+MMNhk4oKUFqLyyEogyCEwZ2A9TQhOdreYaPeQtxEi5EEkxPpFWipJuw0JxaJTnL6W+0cw/4o0pN78/KnXgtoOJ/aNKkqKezhX8MpURHmN6zzF459sFu2lMd8gzPXUd/hV/hT2sNNuFl+zY2cSn8VpKhPu7iwPKuyqTjwXyOKXY4Zi9++X/m+woZk7gaxQ7aQCqUqBsZ1WUDzEmg2bYztMQ45hsYFBfe06NQFtt9QECdq7zL9rbaSXm2ltqjStKtNzdJv1HhXY5baTBNxkjXsFiQ4NSbjl864xIQs6FCQefKRyMHekHhnHl5aUKdc7QQYCyEqSPAc45c96Y1PH9odSqwiUXvqGknn1G8c6bFaoVM7LrixhzLbbQVAUAFKn3ZOwTeQNz1tFWeFG1oZ1BSQ7MFuUgEAciD3VdLdAZ5R8XcQAOBKwnWLWBkk+BvYUnYl7tHNLVlbxMG2wttPyHnSrdTGFj3xNdwubFadzEwQQJSeip/X1q+p5W5UfgPrFZjwzjC6+pSVrDoTC0qUoiEkWKJuJ2Ig3q7g8yw2KcUTjX0HVBYLxRpUJskKAKkmNt/oDRdiM4SjKrCPEXF5YxBQVqDRR74QhyHQUnY/h0E26ikJ/NGFYZ9tanVvkK0KOkJ3594wIklMbqO9qN4/h9OICyHEwg6u0IPaQkp7pO2yiL9D0pNxLzSFLSpHOAQRIiJ2J1WtPrahylJB4o9azJOkIUdKIISQ2hSkgqJ96UyYi/pXwy0aF6SpStQCYgCJvrTJgVWexoWAJVKduYA5CNhuTb+KpHWiAYUUixKRqvbfrzNKSsKqGzDZO+nD6gzCA4e93QFEmLajJSCAIJ5mtU4dxc4ZtS1yoi5JA9OVhWO5Hxg6lpTWshEQJEiJiL7TvabppvQcHjWUNuNjtYhJTfbkowJB6Gr4JJTJyJ7R+dWzYqLXUFRR6mT5VEcfhh/eMD/W0PvSBieE0ulDbiQUMo0N2/DJP1JvXyfZ/hx/dj4U/YuPauI8In/E4cf/ADNf1qFfF+CH+LY/+1H2NJo4EY/3afhXQ4KYH4E/CptkDWvjnAj/ABbP/N/SoF+0LLx/im//ANH/ALaXRwgyPwD4V9/6Wa/gHwrrZ1GXdsoKUV67nvG8k2uT6CiORYB11wLbaUtASZITaZHPafCnjL+Gi53sUoQf7pB7scgtX4o6CBTM0EoSEoASkWAAAA9BS22xjcIJylYcGpp1IOoGOgkhQ8PD+lWk4AJP9mbzGpItzF4n5703vKqHHvltlakxqSkkTsTyEeJtVXB9WWg05fuAeOsixGKaShl4JG5bVCdXRWre3TaszzzhnE4RAW8UFMxqSoEAnkREiaZneOHFKKghIUrc3J+fKgHEmYLdaOtRI/PlQ8WZR8UbuT0ZLFLJJ8pWKr75I08unWZpgw/FnaNJaeJSpACUOgTYCAlY3tyUKVtU10kWp5pPs81FuI1/7S7Mann+0SbpSlWoq/oPE0tZnjy68p0gJK1EwNh0HwqLRUqsAvsi7oPZgxq5T0moSomU9xLh8WU3Eg9RTXkPFuKfUnDrWXUGICxOkJmVBViITNrztak7Dqm1r018BMPLecThezU5A7i7d0TqUHJERzHRU8ql06sqjQcDgNakoIBRsYlKvMKF58qLLyIpSrRisSgpMEFzXYiQQlWoxE2Mc6gy9oofBKmwgE3LiJ2t+KjKyg9pdB7T/iJ/mtHL3vHapo5sQs/yjEKxRCl6u0QVIcKQgnTpBBSPdO9RYHJH2W1LShGvWAZUDYzPemN4tNGuKMxZ7VLOlYeDZgggpAN9JNpMAkQOd6AlhvSD2oNr94ar3I2n1paSW41MKexNoM8K4JSMa84qJKEJJG2pckx1gJT8RRvP04ZDiS6xrJ7wWAkkEdZgk86CcO8YslScM006p5sK1DQmSREqEqEgR57UUzbFpdspp9CtpLewM6rJm9xRUuBDI7kyk5gsOtnT2ym1L741DkVERcbG0jwFLy8pQvuEpPfF0jfUbnlaizOHC0I1LDZDYEqS4LgpO5EAmT86A/tul1xWsQlwKUrke/GoWuI5eNAywbaohNBjMfZ6XFnsyhIAFgNMmJmwIHMG196XM3YXhytp/vQklG8dAZBFx5Uy4zi1K/7JQ7MjvFSiCFqBmI5RPlFA+KcX2qhOmIPjv1/812VKK6IjyfcL5UtSVLShDqBCVJKgVd640bGfI7itRyPImWUdqhKkd3TCgoK3k6rnUdr+d6S/Z812eIaSFG5Ft/wnkfLetQzJrU2pIMSIkVOJKS3UTKXwDlHv/wCkfMqqauFphw+AA+Q/OpImj2Uo5Ka5IruvDViCJQqMpqc1GquIB6Xa9DxoJh+J8Or+9Rc2v+VWVZyyD/at/wDOn+tCCuLXaLOYZilpJW4YQBJN7XA2HnS7xHxSkYRTqFWKP3cTdSiUJM7WhSvVPSmPKsSziXOzDgUIOrSoSBG88qQPa8G2C0y17ple+42E8t5v4USCKSfwWMFw6w8206O1SHEgwCkiSO9BIneaMZnwWyrCOIaSe0gHUSSbb+G14HSkrh7i11jCtgoQtGpWgkkKEG4J8ztvcUQXx1iXh2bYDeq3ckqM8pP2qjlhj8cm9i/rMyi3Lx/L4ozV1spWpJ3SSD5gwa6aNWM8a04h1IMwsietUm1Xq6fBh5UlJpFiizPEATh1MFpBSoGTKgZ5KmYkbC3OhANRu1YGchXztRXhziJzCEqbiTYyJ7t5T6zQbVt5162TPr9K6yT9AtYJ95ttbbCilQC0qCW4KVAEX1faqGIz1LRKQCtQsYKQAfAmZIPgaE8Ke0J1GVLw6AVvo1NtJSCVlKwSCAAT3ZUPhQHDZogSFnQRulQIIJ3BTuKrlyySpGp6Xo9Pnk/efXxdFvMc6IxPbOQlChoVpEwnbUflMAC1XMbgcI2kunENEbwlaVE+AQDM+lBsVmjJBBVqHgkn6ir/AAJ7PEZgta0OBCG7EFJJkxB3AjfnyNLxuX6jS1uPFja9qS29fLr8gnKHnP2lWLTZRsmQbJgDkRyEUyjiV4HvOqSb95JIvyKgZBEx42p1T7JkBOkPq1dezGn4TPzpC4syZeDfDbmm41JINiJiRPQzUNzXLD4Yen5ouC7r8ph3CZhjkISQ6FJMhEBBAgwEkkbgWIPzoZxfhFKCylAkxBiBYkqJ2AtHSh/A/ESEOhp8qW28koICgNLzZgLuYgtlJJ6gdDRXOs/GHebsVoSSEStIKypMWVyiSJtJFN7U0eTmnGTX0C8GhlGGRqJUVLTOkhUnmmJgbkGquNb/AH69B7uhZ2A70qATba1E1YptY1JZKQVEFOtC7gApKSBYXNqG5lgwtJUlkpcPdkqB5wkGN5FyarONsrHgduCmHi+0VGW0FeiwjZQJn151oLzwNqzLgl1vDvJcd/dkoVqJUSNao90XG808tZ4ytKi24lZT0N5UYSLjmefK9cqiTFNukTYrDOkOqaRqUPcBMAkCBc8ppPXwhmi9S1Khe4h8p9AhPd6Vo4zhhMJLqJFtxyrpjStWtK9QvsQdwKHKCl8j2LLkwJ+K5+WhS4exzxQUYlKkvIMGRGociOvpRYqo5mARoUVxpSCSegSJJHpSyxiQpAVyKQfQgGiJUhXJLe3KqssE1wa8DwIkEHnY/CocRi0oBJ5An4CpBn5vazDnqVE87fIU8YTJ0LQldwFCYIApf4cyZAWpS1WSoaAFD3huSmnIYvoRUKIWeRy7KH+2zgHAG06u0G5O1yOQn4UpcUZ4rGP61jSQkJAk2ievjPxplzxjUplwwoBYSR8x9YpKzlMOuBKAkBah47mui2CZY4dWv9pabELSt1AKDcKlQBkeAJuK1XjVLOXYda8O2hDyiEJUBcTMxPQSbUtezbhrs2xjioBySGhyAFio9STIHlNG+LME7jmlJWpKEp7yYvKgDvPL+tKyzwU6GY5JKDjZjWubnma9b3rhO1eoN6aFy0K5XXGqvCamyKIztV7I8B2+IZZBguuJRMTGtQExzsdqodauZS4pLgKLLkaVXlJvceNt+VVbpBIR3SSP03luGy3KkBpDjbavxKUoFxZ/mVv6WA6UV04LGQooYfMW1oQsx4ahNfm7DcOuLIU5qOq5JMm/nc0Sy7BYrDqK2FKAT3onePDlQ/cZoQ0uJ+NtP7LXFftDU805hWsKxh2SoSEJAUQkyJIEcugohwdxiMuwqlBJK3ItvtJkDYe9Ek+lZ9jWHH8S5oQpRJKyEpJtYqMDkJNO+BaS32TSxKloVIPjHd8wBUZJviiuGo5JxaTXX+Qux7a8SFalIBR5pPygfWpuKOKsvx5ZexaV9kGyJQTqSvVaI3Ebg0KPDbZtoOqfdgzy8YjxoTmGFjXh2klWoaNETqXAKYG8yflVdzVDE3Cm9quvjgW8oKXELaFnB+9aV/M2lWpJ/wAyZPmgdTTItKHmcOglUIRc6Qbk7kQRz6U78G+wcNhDuLeV2kEltuIBUkiCszJAJ2G/M0ZxHsgbbZCcM6sqTsHCkz4SkCDTBjszfDYNLSNCFEAqKyYAuQkWAiBCakdWqI1TcHY8vWrOMwC2llC0lKkm4NQQKkqdduTvHoPzotlWFWth0oUUq7RsWAvOuQZ23mfAUIEU38KPNow6wsgKW53R1KEA/wBarPlMvik4zUkzNs4wKu2UkPKUQf4yT9aiwWe4vCq1IdWYOxJPz3+daJmGFw6nFOKsQLqI2J2BtSq5w0l06tXObGlk0arnNO7GfC+1c4nBOtOWcKI1bbmDq6giRPxpjyjHpGHaKjEtpufKPtWes8LBSkJbQDB7xtsf0DTviOHmy2gFOpSEBAIOm0bwLbyfImiQbYrqZwcUlGnfNHOeY1DF0iQs3G45zpBFj5fxeFJeNzk65SbBUhJuB4kK8AAZqzxIHEBKO8pKYgwIvy53sL9CByusrx+kXAPQ8xMxI2PrQcrk3wJUDcJlsdaNYVGnmfjVprLBzNWhgExzPrTxBJghqZXqEwoEeYFj8aSeI8EE4lyVElStQ2M6rgAedqbXMKOU1XwORJOLZcVcNkqIPPSJR8FQfIUNtxTbOGzAYb9nw7TP+7SAf825+ZNR4pwExMJF1k7C3L0rp7E6lCL94k+JH514nCJV3AJ1XWTzB3+O1Ybnb3MMYqhBUQkc7Cto9lfsxwj7TjmJb7UghIkqAmJJER1FIOK4b/Zn1zMIVKB1SZ0nxABj0pwyXjTEYJlKBKUm/d0mTb+K961XlTaoe0+CE8Uk2lJ9X1Qx8Vew/B9kf2XtGniO5Kipsq5JVIJAO0g2msIzDCrZcW04kocQSlSTuCOX51sTntkeautClgdUoHzBkVnXGucIxuLcxSBAc090xbSkAg/CmIzUkLZtNLH8p/sxXBpo4GwAW8SeST8/uaXnkixFNmS4RxhLaykjUtGowe6kkxPiR8AKHl4iCwq5IesmxAeZSEgKLfdWJIII2MJHMVxm+K7JkpICVKGlKQSTe3MA0AyjLlDErIKhrJ2JHlt4VbzvLSkpNyrqb3gxQb8TQUrC/CuFb0vuAlC1pDXaJBJShSlFRkbGAL1nzyVKWgIWpUKBFjNjf1/rTDlrqi2WgqCru90jYcj0O/e8ZohlfDBS7KwCE7EE3J3Ph4Gui3Kl9A5JR5L+Ddf0gKMpI97SNUedU/Z7hox5cfOltLilpUqY1J2A+IphGKJJaFgEzMgmf4evjPnUKMlUls6TPeKoO8n9RV5pxVhsKhkntm6Rpas8w6wQl5syIuoD61PgWkpHdMz0Mj5Vgi+LYWUlpcp3uJ+BFXsDxYmf3bim19CdJ+Isa5Z2lyhj+14MnGLKr/KGH2mpjGSSLtpIEXsVD6ik9w/rnV3O8zcfWFOd5emJi5AmJ+Mctr1Fg8tUpQkb3ieQuSfDrV/djRj6jDLDkcJdorspBUAQb/H9RNWeIOKUMtFphASkHVzJB/iKuR8qYzwQp9QW0oNNqEwSSRIumOcHY1k+YoCcSQ4SsJVDkHeFwpKelp+Ip3ZFRvtiW5tmi4LGodwjTrndU4mdUGNyItttVJ59Ew2SvqokwAN6M5HmGXu4YNoxLSNBUNLhCCBqOmAqJERtSjxtxCwiWMOsLP4lpukeAI3NIbXZpe54lPJuPn2MQtQAcaJu3ACgkWlCt5tMbGtHYzBvFNl1pwlLidMfwkDYj8JEmR5Vi2TolxSvnTDgUKS5CVFIWRMKIEzY2Ii+5p1YvC0Z0snlyGc9wyQVAKtOwkHbrtGx3pPxShYdImNxc1Nn7qwsocCkrFjqWpURvc0JWVXM/nSVch0x5Q90n5mu+38B8qrdoOYnzP2FddoOXypmyhP29ROtlRSQQlSVSPI2I9Qa81Hw9TXaXRI6+VQ+VTJQawDSklSVDvBV/h9KjOLOpRSSABJI3j8KU/zK+V6tvO9oorSQdSftH9K6wWUXBVOhJ1eK1dT4CLV5/JHbJxCvgU+LMIrUF94qCQNM9d79LH4UxsY5t3DtCApIABUATEbggeNr7VOOHf2ltSnCQtUkERZKgAEweURSK7iHcvfU0lQUlSZKVCxknl6U5ppqXAzhydRL3EDTZbdcmPwgX8ouPlSi6hKUgbT9qIZzj3HgAqEpmYFgKHrA0EmbeFr7U7HnlF9VFwltfdBHgnCIcx2ES57hdSVbfhOqD6pj1NbxxzkSnSh5povCAlSAQCdM6SJtF+XSvz7wu8E4zDkWIdR81AH5E1+nsmxR7IiUg3CSTz5WFyJozgpqmIwk4O0LfD3By1Nhbg0OEmUkWubRHICPhVjOeDH3AQ2W4VvIMjyJFqZTmxLbekJC1nSZlSUkBWraCRKYG0yKr55nKmAHQpJbCe8Lb+BPKOm3S8intRSoL707E7h32ZLbc1vlKUI90JuSIN55WNFuMmW0BC0JCL6DA8LG3MQRRjMc8AQqN4t/qUAPkaWOPcySnDICveWdQ9Dc/MfGr7I44thMcJ58igvkBYF9KXVEqgQn3j/n3k+NePcVj9qShJBbLagD1XIIv0gEUo4nGE1UU+U94T3dqTlmclR6ePo8YRb3W6GZ5La1LWtGidrX5wfKgbGCZSe0URIPP9bVN/62JQEKaBjn+V/lQXE5mt1UqI8ANh0qN3Ajj0kpSqS4HNtkAd0b7ETHpRnK1oGGfI/tNJBHQFNo87UjZZmxSAk3A8TMdPKr2HxcuLgwQEkeNiFW58qtpYee6XNdGTrtLkwPy+fk0zhvMQRomDpCo8CL/P61hWaAdu94ur/61VqWV4vSpDnWEny0k1kmIf1OLPVRPxJNabMuuSBeEO/W9657DrUyl/r9cqLcNNp1l5QCuzI0JIspwglJP8qANRH+Uc6qlZLdDPlHszdGCLyrOkaktwZINyFc5iYTFCzkTgP7wJbP/EW22fgpQPyo2xnDbqFKxWKfCpI0pdUlOnkQlEWvt4UqHL+0XDffkmCB70cyT5imIuuALVhriTLe3CHCUKcKNwZ1abE9CdpI5nxsou4MbXmLGbeVaC3ly0YJCjAW2SLfwrlJHTmfhQFrCpB7oF9+fw6RWRq8myfAWKdHofjlFdaprlSkda80Enug+tqaCHQPT1mpUK61x2ZG8x4fqa6JRAgDzuZ+NQzg3wzh+0UoD3REnluTHnTQ9GlQHIfMi1C8kb7NkADvLvHn7o+Aol2gQmD3usdelYOolvythUj1JCG1geCR8APuayTjHEhWOX/KQB6Db51o2KzDuqvEqHxmftWTYh3tXVuclKJHlNvlFN6CHlKT+iVbnFLu0XXGwYJ2q3geFtazJOg87jbr1ihb2I0JM8vvTeMx/cNEH3kABIHxV5xb1munOcFwbXq21yj90BfZ/wAMl7NG2iCOzUVKtNm7+gJit/wGVhCjPeE29azXgElhWJfaZQ48VaVKW4UwkgHQmEqE2BJPUVpmT5up5lLhQUKVuk30wSN+cxI8IrTxS3RMPa0rBmMyheI3Q41qM7xoP8Q70lznaBbnSxw/w87+1OPvvpUeTQ0nuaSIcQoEpUFTeb1pCVc6G49YmYE7TF48+lG2nJgbEAKWgCACdv8AKZ+1I3tKzDXjCgGUtoCB5xKvmaPcQZyMK608RKQskjqNChb10/Cs2zLMu1dUvmolV55mefnSmonxtPQ+j4fN5ZdVSO4ma9+4r1kSAQDtf5b9K8BtHSkj1aaI8RhgAPGfrVUo6VcfmBNQDaa4E4pnEwKc8iyxl7CJ7UHUVKAVN06eaRvzpHfciPGnTg96UaZ2Ej/USSfp8KNinsdmX6hhWpisd83YTS32bSU6gSDud/cgah5+NZG0uACa1l4KVqkCJtvt1PrWacRJSnErCYjnG0kXo2LO5ypmH6h6XDTY1kg/5KLi59aZ8Pl6kspBMJBNxbn3zPiQkeSBQLJMuU+6Akd1JBUel7fStGxeBAaUAmYQYG52p2J5+X0CUcOoThXFFKdSuYEcxcRTFlWFCGUAC+m3qf6gVWxCf/5kiInQmOm0/rwq8HYWR/ClPxO1WSoqyzmrSV4VaEnZMeqbk/WkvskhMTf0B+QgU8BACQmNxfqdVvp9aQVuRbn4xWX6hHlMJjohSQD3bH412cYroB41wlQFeyTTfXRc7Dk85q5leFDrqUciZPoJ/L1oeG/1+VMvCWGIStyBJlKf+4j6ehoOfJsg2ShkYABg+8efIDpfao8YkNpk7mwG+9V2cSIgnv8Ar8PSquJe7xm8CZ6DnWEkE7AfFWM0MKj+E/FXdT9SfSkHDL5bRRfjHMSVpT175E+YRPpJ9aD4adzWxhWzDf2M6GG/UJ/R7mb/AHPOmxnCKfbw7aCUkJIUegTAP2pRdRqIB5qH1p24d4hbacUlwQIIComIVYkevyoM+oo0s0Vl1aU+hoyPCfsqClowk+8CZk2nV42FGuGPaBhnHDhioNvN90BVkqAH4Vbem9JeY8TNoa0MkqUecHnub7k1nnEOAUy6NVlKAUfAn8qPgk06GPVcMY4k4pJ/6P1V2youD9vjzoTj1kzWEcP+1bH4RISh0OIAgJdGqPJVlfOibXtuxgPfZwy/NKx9Fin9x5rjscuMMlUtnWf7uVgC+wuPWs/aAMgi/Q/enL2c8TYjNcY8cRoDDbRSGUJ0ol06b7k90KuTQl7hotYlxAlSGgXCeqAoAT4kkCk9RG/JHpfRtXFJ4pP/AJnuWZSEJ1L1XEAJIHdIggkpO9UMzwyUL7mrSR+ICxva1j52piViUvIhKgFRBH3FBuInEpbibyPrSG52ekSivJ9gjEEkDyqs6qpX3pCf8oqspwi4NFKzlwVsSTqt0tuN6fsFwi4cKw4yqHezBKSY1dCk7AxAg9Kz8Pysg3tv9q0zIOMmiwht/uLQkJC9MpIAgG1wYtRsag/GZjZ55or3sKtp8/sDlZdj1d1QUkbFSimPOReswzB7985BkaiAeoBifXetd4j40ZbZIaXrUbACYvzJOwrHW2STAuSYA6mYApmGKMP08sw9frc2dKORUvoffZ9hT2SlRAK7eMAD5SR6mndawABuo7D7mqOU5YlhhCCPdET48z8av4JmSVddvKm1wjEZVxrfeaR4yf16VCydTxA/Esk+SAAPvVp0y9P8I+1VOFm9QW6SBJIST4kkn5/KpKh/DpBKl8k7eJ/IVn+MZ76knSIJ3860UYlsAIBBA61n+aNkvOaUhR1neOp2pDXrxQbF2B1g8q9TibX3/XOukoHP9dK+UBtRa+ix9JVvb9GnvLMWhTKOzNkJAKdynrbxJJ8azxa4Nj6X+1T4PHrQvUhWkj5+c2ils+H3Y0Sh/ecTy87/AF/KgWMxEyCTe0Dn6/raq6uItSbiFdR/Sh2Z4/Q0VyCdEo5TqsDHoaz1gkpU0WsTM1xAceWuTBVbyG3yrsY2BVIipA3a58vWth4k0kFw6mWG9vySHEnUlR5KFGhiUh7VAKRJjeZ3FUcuwSXUqSSAQZueUDqetHsnwiAYWnULDn3UgHUf/PUUvNeVL4I3zyT3N8l7DY3BIOsQCNgQokeEG00ocS5v+0vFWwAgDoBVF13eCY1H4VCBTK6L5M29fN/lnwVeuldedGuHeD3MWCtKkoQlWkkzMwDYDex8KZ2PZ9h27urUuB1CB8BJ+Zoig2hYZPZVnTGEy7UULBWtRccCZBIMJBIk6UiLRzNO3C7jT7LrzYCgtZSoH8SQNj5zPr4Vk+OzQJbLbKS22LJAFo3Us9STA8kmreS8VOYMy2ZSbKSTZQG3kfEUCWb25JS6NjS6H+oxyeN+SoN59wOnUTh3An/huSCnwBEyP1JrPs5QUOlvUFFFiRMTzAnptTfm/tKSW1aGlBZ6qBTP1t5UhMAqubk3J8edByxxdwNPTZdXJ+3mfRbK9qiWa9Nq4oBqPqjlprc+Ndrx4TZVulSiE22qqEdo6hMTJq0YKcqYrqsr02Fyj2T9gpZCvwj7Deo+CsD2mLSYlLcrPp7vzimfDYVIZWJuEqt6GfSufZxhdLK3bAqUAD/Kn8yfhWhjxqNJHjdRqJ525y7HCCo3sOhH1oggQKgwYJvNj+rVI+qxFMigDzbFaGXl89JA81WH1o1lGQEMtoKgAkXAiSTufjS7niFEIbO6nEAf8wM/L5Uy4XJ2UjuoTPW8eZio+SAi5lzLCCsgGNpvJ5VmGNfSVKKlESomR4k9BTNn2OKUKIXqCdz+GeSUD70iIzIDcH9c/GktYnJKhjDxZ//Z"/>
          <p:cNvSpPr>
            <a:spLocks noChangeAspect="1" noChangeArrowheads="1"/>
          </p:cNvSpPr>
          <p:nvPr/>
        </p:nvSpPr>
        <p:spPr bwMode="auto">
          <a:xfrm>
            <a:off x="1373981" y="863204"/>
            <a:ext cx="228600" cy="2286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68580" tIns="34290" rIns="68580" bIns="34290" numCol="1" anchor="t" anchorCtr="0" compatLnSpc="1">
            <a:prstTxWarp prst="textNoShape">
              <a:avLst/>
            </a:prstTxWarp>
          </a:bodyPr>
          <a:lstStyle/>
          <a:p>
            <a:endParaRPr lang="is-IS" sz="1350"/>
          </a:p>
        </p:txBody>
      </p:sp>
      <p:sp>
        <p:nvSpPr>
          <p:cNvPr id="8" name="AutoShape 6" descr="data:image/jpeg;base64,/9j/4AAQSkZJRgABAQAAAQABAAD/2wCEAAkGBhQSERUUExQWFRQWGB8aGRgYFxYaHBsaFxgXHxcYGBgaHiYfHBojGhoYHy8gIycpLCwtFx8xNTAqNSYrLCkBCQoKDgwOGg8PGiwkHyQsKioqLCosKiksLCwsLiwpLSwpKiwpLCwsLC4sLCwpLCwpKSwpLCksLCwsLCksLCwsLP/AABEIAKAA8AMBIgACEQEDEQH/xAAcAAACAwEBAQEAAAAAAAAAAAAFBgMEBwIBAAj/xABFEAABAwIEAwUGAwUFBwUBAAABAgMRACEEBRIxBkFREyJhcYEHMpGhscFC4fAUI1Ji0TNDRHKCFVNjkrLC8RY0g5OiJP/EABoBAAIDAQEAAAAAAAAAAAAAAAMEAQIFAAb/xAAqEQACAgEEAQQBAwUAAAAAAAAAAQIRAwQSITEiBRNBUWEycZEUFaHB8P/aAAwDAQACEQMRAD8AnyvAoGNd7ontlXjkUpP3o/wk2OwSOgT/ANCaz/DcXtf7QDuooaLgUSpJFtCQZieYrQ+H8bhEpKWcShcmf7RM2EWBg7AcqSyuopV9Box5/kCYLBuOIdeClLdQ6sDUZBSFqBbA5CAIHWiGHxAWkKGx+R5g+INqMNIw7GvTCNRKl7mTNz8elL2bOow7qHAf3OIuegVAOsDoQb/GpW5drhl4yS4TLikTS3xIw8rSpt5xoAwsJjad/SmBnFJX7qgfIj6b19iGQoVfoK+UB8L7OUugFzEvOgibrMH0qXh3g/DJxjqCiEsqRBKlCdTa1d+8RIFFMhxpZX2Sz3FHuE8lH8PlRfLMIyHnnliVKWIk2GgaZjrvQIxnJtNlWkukGnswSgjuqUCJlICo9Jn1FUc9y9nHsLaCwVbpIspCh7qoN036ivcTjUK5+V9vLpVbLsdrx2kpHcYUQobkKW1uOo08qvPAox3J8opK0+S37PuIlYhgtvf+4YOhzxgkBXrB+FNYFLrObht1TekAajcC5JE39Z+NEcDnCXAdJEpMEdCRMEHnTkLlFMWlwwiRXKiJqPt6q4vE6QFGwBv5eFX2spuIMyx6A4lJEr5eAlM7+B2EmKJBcgEdBHrSvn2YIK2lC5JgklSRB2J+fj5Wo3lmPQ6lJbVrTAuDOwvJ8yaqu6LBGo31iCNWm2/Txr5/FJSO8Ym3rUGNdSEgEAlXdSDzO8T0tPpUnWIfEvG/ZknDr1BKpXa4vcQZtsDOxBsdqQsbxI3iAvtEqbUptXukaVqA7sgkWnrJ5zTvxlgsXiFQ33WgFalEFtFiqNZ3VcmAN48azrNuH3W0KUQVNoIlR1DUFahKUkBUAyfAjxFL5N1l41Rbw+ROpSgtrS4pCCo6TslHdV4qm+0yCKfOGs3WypAcSChVgUCR7vdPVBsLbXnlSBlDjGqC4pAVbunvAKEEybETMjY0cxEsoCG1JcMBRV2gMpOmyhIggyYkkUFOuUWfJrGVudwT+IySDBJvvYT/AEFEkmZ86y3JM+WEDUqNUk3kiJsAd4IJg1omQkFkG9ySZmZ2i/TamcWRSKSVEWY/2iR/MPkk1ITVfGKl4DoT8kgfepVGmV0DPiquFqsT4fQV4VeI+IrhxVjBHx6kf1qSp1Ua6kKf1BqNSD4/BX9K44/P2crAedSWWylLikj92R7qjAlB8qiyfLmn3gkJKCO9IUTZJ2gj70bx5Hb4gEmzx2E7wfvUOUOBOKCibdnGx3vyFZNuuB/aqTGbN81R2pbcViVK0glLZSECZ6x60zZ3w807hezUCUoSNNzKYiII5xFKSEYd3GKLmgjs0wVGIIm14vTy/jELYWErSrufhUk8h0JqZ7tsW2ykUraFHNOCsOzPZqfRF/3Y1j1HWL1RRluKSlakYruo0z2iT+LVHu6o907gU9qydtXec7wgyCe76p25m5q3ly8M0iU9i1qMEyhOognnaRe1E09TTTuyuRuPJnbT2LI77bbrcwVoIITtfumbTNwKYMTi3EsBSGtSoukriP10qpi+MMNhk4oKUFqLyyEogyCEwZ2A9TQhOdreYaPeQtxEi5EEkxPpFWipJuw0JxaJTnL6W+0cw/4o0pN78/KnXgtoOJ/aNKkqKezhX8MpURHmN6zzF459sFu2lMd8gzPXUd/hV/hT2sNNuFl+zY2cSn8VpKhPu7iwPKuyqTjwXyOKXY4Zi9++X/m+woZk7gaxQ7aQCqUqBsZ1WUDzEmg2bYztMQ45hsYFBfe06NQFtt9QECdq7zL9rbaSXm2ltqjStKtNzdJv1HhXY5baTBNxkjXsFiQ4NSbjl864xIQs6FCQefKRyMHekHhnHl5aUKdc7QQYCyEqSPAc45c96Y1PH9odSqwiUXvqGknn1G8c6bFaoVM7LrixhzLbbQVAUAFKn3ZOwTeQNz1tFWeFG1oZ1BSQ7MFuUgEAciD3VdLdAZ5R8XcQAOBKwnWLWBkk+BvYUnYl7tHNLVlbxMG2wttPyHnSrdTGFj3xNdwubFadzEwQQJSeip/X1q+p5W5UfgPrFZjwzjC6+pSVrDoTC0qUoiEkWKJuJ2Ig3q7g8yw2KcUTjX0HVBYLxRpUJskKAKkmNt/oDRdiM4SjKrCPEXF5YxBQVqDRR74QhyHQUnY/h0E26ikJ/NGFYZ9tanVvkK0KOkJ3594wIklMbqO9qN4/h9OICyHEwg6u0IPaQkp7pO2yiL9D0pNxLzSFLSpHOAQRIiJ2J1WtPrahylJB4o9azJOkIUdKIISQ2hSkgqJ96UyYi/pXwy0aF6SpStQCYgCJvrTJgVWexoWAJVKduYA5CNhuTb+KpHWiAYUUixKRqvbfrzNKSsKqGzDZO+nD6gzCA4e93QFEmLajJSCAIJ5mtU4dxc4ZtS1yoi5JA9OVhWO5Hxg6lpTWshEQJEiJiL7TvabppvQcHjWUNuNjtYhJTfbkowJB6Gr4JJTJyJ7R+dWzYqLXUFRR6mT5VEcfhh/eMD/W0PvSBieE0ulDbiQUMo0N2/DJP1JvXyfZ/hx/dj4U/YuPauI8In/E4cf/ADNf1qFfF+CH+LY/+1H2NJo4EY/3afhXQ4KYH4E/CptkDWvjnAj/ABbP/N/SoF+0LLx/im//ANH/ALaXRwgyPwD4V9/6Wa/gHwrrZ1GXdsoKUV67nvG8k2uT6CiORYB11wLbaUtASZITaZHPafCnjL+Gi53sUoQf7pB7scgtX4o6CBTM0EoSEoASkWAAAA9BS22xjcIJylYcGpp1IOoGOgkhQ8PD+lWk4AJP9mbzGpItzF4n5703vKqHHvltlakxqSkkTsTyEeJtVXB9WWg05fuAeOsixGKaShl4JG5bVCdXRWre3TaszzzhnE4RAW8UFMxqSoEAnkREiaZneOHFKKghIUrc3J+fKgHEmYLdaOtRI/PlQ8WZR8UbuT0ZLFLJJ8pWKr75I08unWZpgw/FnaNJaeJSpACUOgTYCAlY3tyUKVtU10kWp5pPs81FuI1/7S7Mann+0SbpSlWoq/oPE0tZnjy68p0gJK1EwNh0HwqLRUqsAvsi7oPZgxq5T0moSomU9xLh8WU3Eg9RTXkPFuKfUnDrWXUGICxOkJmVBViITNrztak7Dqm1r018BMPLecThezU5A7i7d0TqUHJERzHRU8ql06sqjQcDgNakoIBRsYlKvMKF58qLLyIpSrRisSgpMEFzXYiQQlWoxE2Mc6gy9oofBKmwgE3LiJ2t+KjKyg9pdB7T/iJ/mtHL3vHapo5sQs/yjEKxRCl6u0QVIcKQgnTpBBSPdO9RYHJH2W1LShGvWAZUDYzPemN4tNGuKMxZ7VLOlYeDZgggpAN9JNpMAkQOd6AlhvSD2oNr94ar3I2n1paSW41MKexNoM8K4JSMa84qJKEJJG2pckx1gJT8RRvP04ZDiS6xrJ7wWAkkEdZgk86CcO8YslScM006p5sK1DQmSREqEqEgR57UUzbFpdspp9CtpLewM6rJm9xRUuBDI7kyk5gsOtnT2ym1L741DkVERcbG0jwFLy8pQvuEpPfF0jfUbnlaizOHC0I1LDZDYEqS4LgpO5EAmT86A/tul1xWsQlwKUrke/GoWuI5eNAywbaohNBjMfZ6XFnsyhIAFgNMmJmwIHMG196XM3YXhytp/vQklG8dAZBFx5Uy4zi1K/7JQ7MjvFSiCFqBmI5RPlFA+KcX2qhOmIPjv1/812VKK6IjyfcL5UtSVLShDqBCVJKgVd640bGfI7itRyPImWUdqhKkd3TCgoK3k6rnUdr+d6S/Z812eIaSFG5Ft/wnkfLetQzJrU2pIMSIkVOJKS3UTKXwDlHv/wCkfMqqauFphw+AA+Q/OpImj2Uo5Ka5IruvDViCJQqMpqc1GquIB6Xa9DxoJh+J8Or+9Rc2v+VWVZyyD/at/wDOn+tCCuLXaLOYZilpJW4YQBJN7XA2HnS7xHxSkYRTqFWKP3cTdSiUJM7WhSvVPSmPKsSziXOzDgUIOrSoSBG88qQPa8G2C0y17ple+42E8t5v4USCKSfwWMFw6w8206O1SHEgwCkiSO9BIneaMZnwWyrCOIaSe0gHUSSbb+G14HSkrh7i11jCtgoQtGpWgkkKEG4J8ztvcUQXx1iXh2bYDeq3ckqM8pP2qjlhj8cm9i/rMyi3Lx/L4ozV1spWpJ3SSD5gwa6aNWM8a04h1IMwsietUm1Xq6fBh5UlJpFiizPEATh1MFpBSoGTKgZ5KmYkbC3OhANRu1YGchXztRXhziJzCEqbiTYyJ7t5T6zQbVt5162TPr9K6yT9AtYJ95ttbbCilQC0qCW4KVAEX1faqGIz1LRKQCtQsYKQAfAmZIPgaE8Ke0J1GVLw6AVvo1NtJSCVlKwSCAAT3ZUPhQHDZogSFnQRulQIIJ3BTuKrlyySpGp6Xo9Pnk/efXxdFvMc6IxPbOQlChoVpEwnbUflMAC1XMbgcI2kunENEbwlaVE+AQDM+lBsVmjJBBVqHgkn6ir/AAJ7PEZgta0OBCG7EFJJkxB3AjfnyNLxuX6jS1uPFja9qS29fLr8gnKHnP2lWLTZRsmQbJgDkRyEUyjiV4HvOqSb95JIvyKgZBEx42p1T7JkBOkPq1dezGn4TPzpC4syZeDfDbmm41JINiJiRPQzUNzXLD4Yen5ouC7r8ph3CZhjkISQ6FJMhEBBAgwEkkbgWIPzoZxfhFKCylAkxBiBYkqJ2AtHSh/A/ESEOhp8qW28koICgNLzZgLuYgtlJJ6gdDRXOs/GHebsVoSSEStIKypMWVyiSJtJFN7U0eTmnGTX0C8GhlGGRqJUVLTOkhUnmmJgbkGquNb/AH69B7uhZ2A70qATba1E1YptY1JZKQVEFOtC7gApKSBYXNqG5lgwtJUlkpcPdkqB5wkGN5FyarONsrHgduCmHi+0VGW0FeiwjZQJn151oLzwNqzLgl1vDvJcd/dkoVqJUSNao90XG808tZ4ytKi24lZT0N5UYSLjmefK9cqiTFNukTYrDOkOqaRqUPcBMAkCBc8ppPXwhmi9S1Khe4h8p9AhPd6Vo4zhhMJLqJFtxyrpjStWtK9QvsQdwKHKCl8j2LLkwJ+K5+WhS4exzxQUYlKkvIMGRGociOvpRYqo5mARoUVxpSCSegSJJHpSyxiQpAVyKQfQgGiJUhXJLe3KqssE1wa8DwIkEHnY/CocRi0oBJ5An4CpBn5vazDnqVE87fIU8YTJ0LQldwFCYIApf4cyZAWpS1WSoaAFD3huSmnIYvoRUKIWeRy7KH+2zgHAG06u0G5O1yOQn4UpcUZ4rGP61jSQkJAk2ievjPxplzxjUplwwoBYSR8x9YpKzlMOuBKAkBah47mui2CZY4dWv9pabELSt1AKDcKlQBkeAJuK1XjVLOXYda8O2hDyiEJUBcTMxPQSbUtezbhrs2xjioBySGhyAFio9STIHlNG+LME7jmlJWpKEp7yYvKgDvPL+tKyzwU6GY5JKDjZjWubnma9b3rhO1eoN6aFy0K5XXGqvCamyKIztV7I8B2+IZZBguuJRMTGtQExzsdqodauZS4pLgKLLkaVXlJvceNt+VVbpBIR3SSP03luGy3KkBpDjbavxKUoFxZ/mVv6WA6UV04LGQooYfMW1oQsx4ahNfm7DcOuLIU5qOq5JMm/nc0Sy7BYrDqK2FKAT3onePDlQ/cZoQ0uJ+NtP7LXFftDU805hWsKxh2SoSEJAUQkyJIEcugohwdxiMuwqlBJK3ItvtJkDYe9Ek+lZ9jWHH8S5oQpRJKyEpJtYqMDkJNO+BaS32TSxKloVIPjHd8wBUZJviiuGo5JxaTXX+Qux7a8SFalIBR5pPygfWpuKOKsvx5ZexaV9kGyJQTqSvVaI3Ebg0KPDbZtoOqfdgzy8YjxoTmGFjXh2klWoaNETqXAKYG8yflVdzVDE3Cm9quvjgW8oKXELaFnB+9aV/M2lWpJ/wAyZPmgdTTItKHmcOglUIRc6Qbk7kQRz6U78G+wcNhDuLeV2kEltuIBUkiCszJAJ2G/M0ZxHsgbbZCcM6sqTsHCkz4SkCDTBjszfDYNLSNCFEAqKyYAuQkWAiBCakdWqI1TcHY8vWrOMwC2llC0lKkm4NQQKkqdduTvHoPzotlWFWth0oUUq7RsWAvOuQZ23mfAUIEU38KPNow6wsgKW53R1KEA/wBarPlMvik4zUkzNs4wKu2UkPKUQf4yT9aiwWe4vCq1IdWYOxJPz3+daJmGFw6nFOKsQLqI2J2BtSq5w0l06tXObGlk0arnNO7GfC+1c4nBOtOWcKI1bbmDq6giRPxpjyjHpGHaKjEtpufKPtWes8LBSkJbQDB7xtsf0DTviOHmy2gFOpSEBAIOm0bwLbyfImiQbYrqZwcUlGnfNHOeY1DF0iQs3G45zpBFj5fxeFJeNzk65SbBUhJuB4kK8AAZqzxIHEBKO8pKYgwIvy53sL9CByusrx+kXAPQ8xMxI2PrQcrk3wJUDcJlsdaNYVGnmfjVprLBzNWhgExzPrTxBJghqZXqEwoEeYFj8aSeI8EE4lyVElStQ2M6rgAedqbXMKOU1XwORJOLZcVcNkqIPPSJR8FQfIUNtxTbOGzAYb9nw7TP+7SAf825+ZNR4pwExMJF1k7C3L0rp7E6lCL94k+JH514nCJV3AJ1XWTzB3+O1Ybnb3MMYqhBUQkc7Cto9lfsxwj7TjmJb7UghIkqAmJJER1FIOK4b/Zn1zMIVKB1SZ0nxABj0pwyXjTEYJlKBKUm/d0mTb+K961XlTaoe0+CE8Uk2lJ9X1Qx8Vew/B9kf2XtGniO5Kipsq5JVIJAO0g2msIzDCrZcW04kocQSlSTuCOX51sTntkeautClgdUoHzBkVnXGucIxuLcxSBAc090xbSkAg/CmIzUkLZtNLH8p/sxXBpo4GwAW8SeST8/uaXnkixFNmS4RxhLaykjUtGowe6kkxPiR8AKHl4iCwq5IesmxAeZSEgKLfdWJIII2MJHMVxm+K7JkpICVKGlKQSTe3MA0AyjLlDErIKhrJ2JHlt4VbzvLSkpNyrqb3gxQb8TQUrC/CuFb0vuAlC1pDXaJBJShSlFRkbGAL1nzyVKWgIWpUKBFjNjf1/rTDlrqi2WgqCru90jYcj0O/e8ZohlfDBS7KwCE7EE3J3Ph4Gui3Kl9A5JR5L+Ddf0gKMpI97SNUedU/Z7hox5cfOltLilpUqY1J2A+IphGKJJaFgEzMgmf4evjPnUKMlUls6TPeKoO8n9RV5pxVhsKhkntm6Rpas8w6wQl5syIuoD61PgWkpHdMz0Mj5Vgi+LYWUlpcp3uJ+BFXsDxYmf3bim19CdJ+Isa5Z2lyhj+14MnGLKr/KGH2mpjGSSLtpIEXsVD6ik9w/rnV3O8zcfWFOd5emJi5AmJ+Mctr1Fg8tUpQkb3ieQuSfDrV/djRj6jDLDkcJdorspBUAQb/H9RNWeIOKUMtFphASkHVzJB/iKuR8qYzwQp9QW0oNNqEwSSRIumOcHY1k+YoCcSQ4SsJVDkHeFwpKelp+Ip3ZFRvtiW5tmi4LGodwjTrndU4mdUGNyItttVJ59Ew2SvqokwAN6M5HmGXu4YNoxLSNBUNLhCCBqOmAqJERtSjxtxCwiWMOsLP4lpukeAI3NIbXZpe54lPJuPn2MQtQAcaJu3ACgkWlCt5tMbGtHYzBvFNl1pwlLidMfwkDYj8JEmR5Vi2TolxSvnTDgUKS5CVFIWRMKIEzY2Ii+5p1YvC0Z0snlyGc9wyQVAKtOwkHbrtGx3pPxShYdImNxc1Nn7qwsocCkrFjqWpURvc0JWVXM/nSVch0x5Q90n5mu+38B8qrdoOYnzP2FddoOXypmyhP29ROtlRSQQlSVSPI2I9Qa81Hw9TXaXRI6+VQ+VTJQawDSklSVDvBV/h9KjOLOpRSSABJI3j8KU/zK+V6tvO9oorSQdSftH9K6wWUXBVOhJ1eK1dT4CLV5/JHbJxCvgU+LMIrUF94qCQNM9d79LH4UxsY5t3DtCApIABUATEbggeNr7VOOHf2ltSnCQtUkERZKgAEweURSK7iHcvfU0lQUlSZKVCxknl6U5ppqXAzhydRL3EDTZbdcmPwgX8ouPlSi6hKUgbT9qIZzj3HgAqEpmYFgKHrA0EmbeFr7U7HnlF9VFwltfdBHgnCIcx2ES57hdSVbfhOqD6pj1NbxxzkSnSh5povCAlSAQCdM6SJtF+XSvz7wu8E4zDkWIdR81AH5E1+nsmxR7IiUg3CSTz5WFyJozgpqmIwk4O0LfD3By1Nhbg0OEmUkWubRHICPhVjOeDH3AQ2W4VvIMjyJFqZTmxLbekJC1nSZlSUkBWraCRKYG0yKr55nKmAHQpJbCe8Lb+BPKOm3S8intRSoL707E7h32ZLbc1vlKUI90JuSIN55WNFuMmW0BC0JCL6DA8LG3MQRRjMc8AQqN4t/qUAPkaWOPcySnDICveWdQ9Dc/MfGr7I44thMcJ58igvkBYF9KXVEqgQn3j/n3k+NePcVj9qShJBbLagD1XIIv0gEUo4nGE1UU+U94T3dqTlmclR6ePo8YRb3W6GZ5La1LWtGidrX5wfKgbGCZSe0URIPP9bVN/62JQEKaBjn+V/lQXE5mt1UqI8ANh0qN3Ajj0kpSqS4HNtkAd0b7ETHpRnK1oGGfI/tNJBHQFNo87UjZZmxSAk3A8TMdPKr2HxcuLgwQEkeNiFW58qtpYee6XNdGTrtLkwPy+fk0zhvMQRomDpCo8CL/P61hWaAdu94ur/61VqWV4vSpDnWEny0k1kmIf1OLPVRPxJNabMuuSBeEO/W9657DrUyl/r9cqLcNNp1l5QCuzI0JIspwglJP8qANRH+Uc6qlZLdDPlHszdGCLyrOkaktwZINyFc5iYTFCzkTgP7wJbP/EW22fgpQPyo2xnDbqFKxWKfCpI0pdUlOnkQlEWvt4UqHL+0XDffkmCB70cyT5imIuuALVhriTLe3CHCUKcKNwZ1abE9CdpI5nxsou4MbXmLGbeVaC3ly0YJCjAW2SLfwrlJHTmfhQFrCpB7oF9+fw6RWRq8myfAWKdHofjlFdaprlSkda80Enug+tqaCHQPT1mpUK61x2ZG8x4fqa6JRAgDzuZ+NQzg3wzh+0UoD3REnluTHnTQ9GlQHIfMi1C8kb7NkADvLvHn7o+Aol2gQmD3usdelYOolvythUj1JCG1geCR8APuayTjHEhWOX/KQB6Db51o2KzDuqvEqHxmftWTYh3tXVuclKJHlNvlFN6CHlKT+iVbnFLu0XXGwYJ2q3geFtazJOg87jbr1ihb2I0JM8vvTeMx/cNEH3kABIHxV5xb1munOcFwbXq21yj90BfZ/wAMl7NG2iCOzUVKtNm7+gJit/wGVhCjPeE29azXgElhWJfaZQ48VaVKW4UwkgHQmEqE2BJPUVpmT5up5lLhQUKVuk30wSN+cxI8IrTxS3RMPa0rBmMyheI3Q41qM7xoP8Q70lznaBbnSxw/w87+1OPvvpUeTQ0nuaSIcQoEpUFTeb1pCVc6G49YmYE7TF48+lG2nJgbEAKWgCACdv8AKZ+1I3tKzDXjCgGUtoCB5xKvmaPcQZyMK608RKQskjqNChb10/Cs2zLMu1dUvmolV55mefnSmonxtPQ+j4fN5ZdVSO4ma9+4r1kSAQDtf5b9K8BtHSkj1aaI8RhgAPGfrVUo6VcfmBNQDaa4E4pnEwKc8iyxl7CJ7UHUVKAVN06eaRvzpHfciPGnTg96UaZ2Ej/USSfp8KNinsdmX6hhWpisd83YTS32bSU6gSDud/cgah5+NZG0uACa1l4KVqkCJtvt1PrWacRJSnErCYjnG0kXo2LO5ypmH6h6XDTY1kg/5KLi59aZ8Pl6kspBMJBNxbn3zPiQkeSBQLJMuU+6Akd1JBUel7fStGxeBAaUAmYQYG52p2J5+X0CUcOoThXFFKdSuYEcxcRTFlWFCGUAC+m3qf6gVWxCf/5kiInQmOm0/rwq8HYWR/ClPxO1WSoqyzmrSV4VaEnZMeqbk/WkvskhMTf0B+QgU8BACQmNxfqdVvp9aQVuRbn4xWX6hHlMJjohSQD3bH412cYroB41wlQFeyTTfXRc7Dk85q5leFDrqUciZPoJ/L1oeG/1+VMvCWGIStyBJlKf+4j6ehoOfJsg2ShkYABg+8efIDpfao8YkNpk7mwG+9V2cSIgnv8Ar8PSquJe7xm8CZ6DnWEkE7AfFWM0MKj+E/FXdT9SfSkHDL5bRRfjHMSVpT175E+YRPpJ9aD4adzWxhWzDf2M6GG/UJ/R7mb/AHPOmxnCKfbw7aCUkJIUegTAP2pRdRqIB5qH1p24d4hbacUlwQIIComIVYkevyoM+oo0s0Vl1aU+hoyPCfsqClowk+8CZk2nV42FGuGPaBhnHDhioNvN90BVkqAH4Vbem9JeY8TNoa0MkqUecHnub7k1nnEOAUy6NVlKAUfAn8qPgk06GPVcMY4k4pJ/6P1V2youD9vjzoTj1kzWEcP+1bH4RISh0OIAgJdGqPJVlfOibXtuxgPfZwy/NKx9Fin9x5rjscuMMlUtnWf7uVgC+wuPWs/aAMgi/Q/enL2c8TYjNcY8cRoDDbRSGUJ0ol06b7k90KuTQl7hotYlxAlSGgXCeqAoAT4kkCk9RG/JHpfRtXFJ4pP/AJnuWZSEJ1L1XEAJIHdIggkpO9UMzwyUL7mrSR+ICxva1j52piViUvIhKgFRBH3FBuInEpbibyPrSG52ekSivJ9gjEEkDyqs6qpX3pCf8oqspwi4NFKzlwVsSTqt0tuN6fsFwi4cKw4yqHezBKSY1dCk7AxAg9Kz8Pysg3tv9q0zIOMmiwht/uLQkJC9MpIAgG1wYtRsag/GZjZ55or3sKtp8/sDlZdj1d1QUkbFSimPOReswzB7985BkaiAeoBifXetd4j40ZbZIaXrUbACYvzJOwrHW2STAuSYA6mYApmGKMP08sw9frc2dKORUvoffZ9hT2SlRAK7eMAD5SR6mndawABuo7D7mqOU5YlhhCCPdET48z8av4JmSVddvKm1wjEZVxrfeaR4yf16VCydTxA/Esk+SAAPvVp0y9P8I+1VOFm9QW6SBJIST4kkn5/KpKh/DpBKl8k7eJ/IVn+MZ76knSIJ3860UYlsAIBBA61n+aNkvOaUhR1neOp2pDXrxQbF2B1g8q9TibX3/XOukoHP9dK+UBtRa+ix9JVvb9GnvLMWhTKOzNkJAKdynrbxJJ8azxa4Nj6X+1T4PHrQvUhWkj5+c2ils+H3Y0Sh/ecTy87/AF/KgWMxEyCTe0Dn6/raq6uItSbiFdR/Sh2Z4/Q0VyCdEo5TqsDHoaz1gkpU0WsTM1xAceWuTBVbyG3yrsY2BVIipA3a58vWth4k0kFw6mWG9vySHEnUlR5KFGhiUh7VAKRJjeZ3FUcuwSXUqSSAQZueUDqetHsnwiAYWnULDn3UgHUf/PUUvNeVL4I3zyT3N8l7DY3BIOsQCNgQokeEG00ocS5v+0vFWwAgDoBVF13eCY1H4VCBTK6L5M29fN/lnwVeuldedGuHeD3MWCtKkoQlWkkzMwDYDex8KZ2PZ9h27urUuB1CB8BJ+Zoig2hYZPZVnTGEy7UULBWtRccCZBIMJBIk6UiLRzNO3C7jT7LrzYCgtZSoH8SQNj5zPr4Vk+OzQJbLbKS22LJAFo3Us9STA8kmreS8VOYMy2ZSbKSTZQG3kfEUCWb25JS6NjS6H+oxyeN+SoN59wOnUTh3An/huSCnwBEyP1JrPs5QUOlvUFFFiRMTzAnptTfm/tKSW1aGlBZ6qBTP1t5UhMAqubk3J8edByxxdwNPTZdXJ+3mfRbK9qiWa9Nq4oBqPqjlprc+Ndrx4TZVulSiE22qqEdo6hMTJq0YKcqYrqsr02Fyj2T9gpZCvwj7Deo+CsD2mLSYlLcrPp7vzimfDYVIZWJuEqt6GfSufZxhdLK3bAqUAD/Kn8yfhWhjxqNJHjdRqJ525y7HCCo3sOhH1oggQKgwYJvNj+rVI+qxFMigDzbFaGXl89JA81WH1o1lGQEMtoKgAkXAiSTufjS7niFEIbO6nEAf8wM/L5Uy4XJ2UjuoTPW8eZio+SAi5lzLCCsgGNpvJ5VmGNfSVKKlESomR4k9BTNn2OKUKIXqCdz+GeSUD70iIzIDcH9c/GktYnJKhjDxZ//Z"/>
          <p:cNvSpPr>
            <a:spLocks noChangeAspect="1" noChangeArrowheads="1"/>
          </p:cNvSpPr>
          <p:nvPr/>
        </p:nvSpPr>
        <p:spPr bwMode="auto">
          <a:xfrm>
            <a:off x="1488281" y="977504"/>
            <a:ext cx="228600" cy="2286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68580" tIns="34290" rIns="68580" bIns="34290" numCol="1" anchor="t" anchorCtr="0" compatLnSpc="1">
            <a:prstTxWarp prst="textNoShape">
              <a:avLst/>
            </a:prstTxWarp>
          </a:bodyPr>
          <a:lstStyle/>
          <a:p>
            <a:endParaRPr lang="is-IS" sz="1350"/>
          </a:p>
        </p:txBody>
      </p:sp>
      <p:sp>
        <p:nvSpPr>
          <p:cNvPr id="5" name="Rectangle 4"/>
          <p:cNvSpPr/>
          <p:nvPr/>
        </p:nvSpPr>
        <p:spPr>
          <a:xfrm>
            <a:off x="723999" y="1565282"/>
            <a:ext cx="6412346" cy="5239896"/>
          </a:xfrm>
          <a:prstGeom prst="rect">
            <a:avLst/>
          </a:prstGeom>
        </p:spPr>
        <p:txBody>
          <a:bodyPr wrap="square">
            <a:spAutoFit/>
          </a:bodyPr>
          <a:lstStyle/>
          <a:p>
            <a:r>
              <a:rPr lang="is-IS" sz="1650" dirty="0" err="1" smtClean="0"/>
              <a:t>Housing</a:t>
            </a:r>
            <a:r>
              <a:rPr lang="is-IS" sz="1650" dirty="0" smtClean="0"/>
              <a:t> – </a:t>
            </a:r>
            <a:r>
              <a:rPr lang="is-IS" sz="1650" dirty="0" err="1" smtClean="0"/>
              <a:t>shortage</a:t>
            </a:r>
            <a:r>
              <a:rPr lang="is-IS" sz="1650" dirty="0" smtClean="0"/>
              <a:t> </a:t>
            </a:r>
            <a:r>
              <a:rPr lang="is-IS" sz="1650" dirty="0" err="1" smtClean="0"/>
              <a:t>due</a:t>
            </a:r>
            <a:r>
              <a:rPr lang="is-IS" sz="1650" dirty="0" smtClean="0"/>
              <a:t> </a:t>
            </a:r>
            <a:r>
              <a:rPr lang="is-IS" sz="1650" dirty="0" err="1" smtClean="0"/>
              <a:t>to</a:t>
            </a:r>
            <a:r>
              <a:rPr lang="is-IS" sz="1650" dirty="0" smtClean="0"/>
              <a:t> </a:t>
            </a:r>
            <a:r>
              <a:rPr lang="is-IS" sz="1650" dirty="0" err="1" smtClean="0"/>
              <a:t>increased</a:t>
            </a:r>
            <a:r>
              <a:rPr lang="is-IS" sz="1650" dirty="0" smtClean="0"/>
              <a:t> </a:t>
            </a:r>
            <a:r>
              <a:rPr lang="is-IS" sz="1650" dirty="0" err="1" smtClean="0"/>
              <a:t>number</a:t>
            </a:r>
            <a:r>
              <a:rPr lang="is-IS" sz="1650" dirty="0" smtClean="0"/>
              <a:t> of </a:t>
            </a:r>
            <a:r>
              <a:rPr lang="is-IS" sz="1650" dirty="0" err="1" smtClean="0"/>
              <a:t>applications</a:t>
            </a:r>
            <a:endParaRPr lang="is-IS" sz="1650" dirty="0"/>
          </a:p>
          <a:p>
            <a:pPr lvl="1"/>
            <a:r>
              <a:rPr lang="is-IS" sz="1500" dirty="0"/>
              <a:t>	</a:t>
            </a:r>
            <a:r>
              <a:rPr lang="is-IS" sz="1500" i="1" dirty="0" err="1" smtClean="0"/>
              <a:t>Reception</a:t>
            </a:r>
            <a:r>
              <a:rPr lang="is-IS" sz="1500" i="1" dirty="0" smtClean="0"/>
              <a:t> </a:t>
            </a:r>
            <a:r>
              <a:rPr lang="is-IS" sz="1500" i="1" dirty="0" err="1" smtClean="0"/>
              <a:t>Centers</a:t>
            </a:r>
            <a:r>
              <a:rPr lang="is-IS" sz="1500" i="1" dirty="0" smtClean="0"/>
              <a:t>→ </a:t>
            </a:r>
            <a:r>
              <a:rPr lang="is-IS" sz="1500" i="1" dirty="0" err="1" smtClean="0"/>
              <a:t>many</a:t>
            </a:r>
            <a:r>
              <a:rPr lang="is-IS" sz="1500" i="1" dirty="0" smtClean="0"/>
              <a:t> </a:t>
            </a:r>
            <a:r>
              <a:rPr lang="is-IS" sz="1500" i="1" dirty="0" err="1" smtClean="0"/>
              <a:t>individuals</a:t>
            </a:r>
            <a:r>
              <a:rPr lang="is-IS" sz="1500" i="1" dirty="0" smtClean="0"/>
              <a:t> </a:t>
            </a:r>
            <a:r>
              <a:rPr lang="is-IS" sz="1500" i="1" dirty="0" err="1" smtClean="0"/>
              <a:t>have</a:t>
            </a:r>
            <a:r>
              <a:rPr lang="is-IS" sz="1500" i="1" dirty="0" smtClean="0"/>
              <a:t> </a:t>
            </a:r>
            <a:r>
              <a:rPr lang="is-IS" sz="1500" i="1" dirty="0" err="1" smtClean="0"/>
              <a:t>to</a:t>
            </a:r>
            <a:r>
              <a:rPr lang="is-IS" sz="1500" i="1" dirty="0" smtClean="0"/>
              <a:t> </a:t>
            </a:r>
            <a:r>
              <a:rPr lang="is-IS" sz="1500" i="1" dirty="0" err="1" smtClean="0"/>
              <a:t>share</a:t>
            </a:r>
            <a:r>
              <a:rPr lang="is-IS" sz="1500" i="1" dirty="0" smtClean="0"/>
              <a:t> </a:t>
            </a:r>
            <a:r>
              <a:rPr lang="is-IS" sz="1500" i="1" dirty="0" err="1" smtClean="0"/>
              <a:t>rooms</a:t>
            </a:r>
            <a:endParaRPr lang="is-IS" sz="1500" i="1" dirty="0"/>
          </a:p>
          <a:p>
            <a:pPr lvl="1"/>
            <a:r>
              <a:rPr lang="is-IS" sz="1500" i="1" dirty="0"/>
              <a:t>	</a:t>
            </a:r>
            <a:r>
              <a:rPr lang="is-IS" sz="1500" i="1" dirty="0" err="1" smtClean="0"/>
              <a:t>asylum</a:t>
            </a:r>
            <a:r>
              <a:rPr lang="is-IS" sz="1500" i="1" dirty="0" smtClean="0"/>
              <a:t> </a:t>
            </a:r>
            <a:r>
              <a:rPr lang="is-IS" sz="1500" i="1" dirty="0" err="1" smtClean="0"/>
              <a:t>procedures</a:t>
            </a:r>
            <a:r>
              <a:rPr lang="is-IS" sz="1500" i="1" dirty="0" smtClean="0"/>
              <a:t> </a:t>
            </a:r>
            <a:r>
              <a:rPr lang="is-IS" sz="1500" i="1" dirty="0" err="1" smtClean="0"/>
              <a:t>take</a:t>
            </a:r>
            <a:r>
              <a:rPr lang="is-IS" sz="1500" i="1" dirty="0" smtClean="0"/>
              <a:t> </a:t>
            </a:r>
            <a:r>
              <a:rPr lang="is-IS" sz="1500" i="1" dirty="0" err="1" smtClean="0"/>
              <a:t>longer</a:t>
            </a:r>
            <a:r>
              <a:rPr lang="is-IS" sz="1500" i="1" dirty="0" smtClean="0"/>
              <a:t> </a:t>
            </a:r>
            <a:r>
              <a:rPr lang="is-IS" sz="1500" i="1" dirty="0" err="1" smtClean="0"/>
              <a:t>time</a:t>
            </a:r>
            <a:r>
              <a:rPr lang="is-IS" sz="1500" i="1" dirty="0" smtClean="0"/>
              <a:t>→ </a:t>
            </a:r>
            <a:r>
              <a:rPr lang="is-IS" sz="1500" i="1" dirty="0" err="1" smtClean="0"/>
              <a:t>people</a:t>
            </a:r>
            <a:r>
              <a:rPr lang="is-IS" sz="1500" i="1" dirty="0" smtClean="0"/>
              <a:t> </a:t>
            </a:r>
            <a:r>
              <a:rPr lang="is-IS" sz="1500" i="1" dirty="0" err="1" smtClean="0"/>
              <a:t>need</a:t>
            </a:r>
            <a:r>
              <a:rPr lang="is-IS" sz="1500" i="1" dirty="0" smtClean="0"/>
              <a:t> </a:t>
            </a:r>
            <a:r>
              <a:rPr lang="is-IS" sz="1500" i="1" dirty="0" err="1" smtClean="0"/>
              <a:t>housing</a:t>
            </a:r>
            <a:r>
              <a:rPr lang="is-IS" sz="1500" i="1" dirty="0" smtClean="0"/>
              <a:t> for a 	</a:t>
            </a:r>
            <a:r>
              <a:rPr lang="is-IS" sz="1500" i="1" dirty="0" err="1" smtClean="0"/>
              <a:t>longer</a:t>
            </a:r>
            <a:r>
              <a:rPr lang="is-IS" sz="1500" i="1" dirty="0" smtClean="0"/>
              <a:t> </a:t>
            </a:r>
            <a:r>
              <a:rPr lang="is-IS" sz="1500" i="1" dirty="0" err="1" smtClean="0"/>
              <a:t>period</a:t>
            </a:r>
            <a:r>
              <a:rPr lang="is-IS" sz="1500" i="1" dirty="0" smtClean="0"/>
              <a:t> of </a:t>
            </a:r>
            <a:r>
              <a:rPr lang="is-IS" sz="1500" i="1" dirty="0" err="1" smtClean="0"/>
              <a:t>time</a:t>
            </a:r>
            <a:endParaRPr lang="is-IS" sz="1500" i="1" dirty="0"/>
          </a:p>
          <a:p>
            <a:endParaRPr lang="is-IS" dirty="0"/>
          </a:p>
          <a:p>
            <a:r>
              <a:rPr lang="is-IS" sz="1650" dirty="0" err="1" smtClean="0"/>
              <a:t>Change</a:t>
            </a:r>
            <a:r>
              <a:rPr lang="is-IS" sz="1650" dirty="0" smtClean="0"/>
              <a:t> </a:t>
            </a:r>
            <a:r>
              <a:rPr lang="is-IS" sz="1650" dirty="0" err="1" smtClean="0"/>
              <a:t>in</a:t>
            </a:r>
            <a:r>
              <a:rPr lang="is-IS" sz="1650" dirty="0" smtClean="0"/>
              <a:t> </a:t>
            </a:r>
            <a:r>
              <a:rPr lang="is-IS" sz="1650" dirty="0" err="1" smtClean="0"/>
              <a:t>combination</a:t>
            </a:r>
            <a:r>
              <a:rPr lang="is-IS" sz="1650" dirty="0" smtClean="0"/>
              <a:t> of </a:t>
            </a:r>
            <a:r>
              <a:rPr lang="is-IS" sz="1650" dirty="0" err="1" smtClean="0"/>
              <a:t>the</a:t>
            </a:r>
            <a:r>
              <a:rPr lang="is-IS" sz="1650" dirty="0" smtClean="0"/>
              <a:t> </a:t>
            </a:r>
            <a:r>
              <a:rPr lang="is-IS" sz="1650" dirty="0" err="1" smtClean="0"/>
              <a:t>group</a:t>
            </a:r>
            <a:endParaRPr lang="is-IS" sz="1650" dirty="0"/>
          </a:p>
          <a:p>
            <a:r>
              <a:rPr lang="is-IS" sz="1500" dirty="0"/>
              <a:t>	</a:t>
            </a:r>
            <a:r>
              <a:rPr lang="is-IS" sz="1500" i="1" dirty="0" err="1" smtClean="0"/>
              <a:t>more</a:t>
            </a:r>
            <a:r>
              <a:rPr lang="is-IS" sz="1500" i="1" dirty="0" smtClean="0"/>
              <a:t> </a:t>
            </a:r>
            <a:r>
              <a:rPr lang="is-IS" sz="1500" i="1" dirty="0" err="1" smtClean="0"/>
              <a:t>women</a:t>
            </a:r>
            <a:r>
              <a:rPr lang="is-IS" sz="1500" i="1" dirty="0" smtClean="0"/>
              <a:t> </a:t>
            </a:r>
            <a:r>
              <a:rPr lang="is-IS" sz="1500" i="1" dirty="0" err="1" smtClean="0"/>
              <a:t>and</a:t>
            </a:r>
            <a:r>
              <a:rPr lang="is-IS" sz="1500" i="1" dirty="0" smtClean="0"/>
              <a:t> </a:t>
            </a:r>
            <a:r>
              <a:rPr lang="is-IS" sz="1500" i="1" dirty="0" err="1" smtClean="0"/>
              <a:t>children</a:t>
            </a:r>
            <a:r>
              <a:rPr lang="is-IS" sz="1500" i="1" dirty="0" smtClean="0"/>
              <a:t> – </a:t>
            </a:r>
            <a:r>
              <a:rPr lang="is-IS" sz="1500" i="1" dirty="0" err="1" smtClean="0"/>
              <a:t>unaccompanied</a:t>
            </a:r>
            <a:r>
              <a:rPr lang="is-IS" sz="1500" i="1" dirty="0" smtClean="0"/>
              <a:t> </a:t>
            </a:r>
            <a:r>
              <a:rPr lang="is-IS" sz="1500" i="1" dirty="0" err="1" smtClean="0"/>
              <a:t>children</a:t>
            </a:r>
            <a:endParaRPr lang="is-IS" sz="1500" i="1" dirty="0"/>
          </a:p>
          <a:p>
            <a:r>
              <a:rPr lang="is-IS" sz="1500" i="1" dirty="0"/>
              <a:t>	</a:t>
            </a:r>
            <a:r>
              <a:rPr lang="is-IS" sz="1500" i="1" dirty="0" smtClean="0"/>
              <a:t>men </a:t>
            </a:r>
            <a:r>
              <a:rPr lang="is-IS" sz="1500" i="1" dirty="0" err="1" smtClean="0"/>
              <a:t>who</a:t>
            </a:r>
            <a:r>
              <a:rPr lang="is-IS" sz="1500" i="1" dirty="0" smtClean="0"/>
              <a:t> </a:t>
            </a:r>
            <a:r>
              <a:rPr lang="is-IS" sz="1500" i="1" dirty="0" err="1" smtClean="0"/>
              <a:t>have</a:t>
            </a:r>
            <a:r>
              <a:rPr lang="is-IS" sz="1500" i="1" dirty="0" smtClean="0"/>
              <a:t> </a:t>
            </a:r>
            <a:r>
              <a:rPr lang="is-IS" sz="1500" i="1" dirty="0" err="1" smtClean="0"/>
              <a:t>been</a:t>
            </a:r>
            <a:r>
              <a:rPr lang="is-IS" sz="1500" i="1" dirty="0" smtClean="0"/>
              <a:t> </a:t>
            </a:r>
            <a:r>
              <a:rPr lang="is-IS" sz="1500" i="1" dirty="0" err="1" smtClean="0"/>
              <a:t>separated</a:t>
            </a:r>
            <a:r>
              <a:rPr lang="is-IS" sz="1500" i="1" dirty="0" smtClean="0"/>
              <a:t> </a:t>
            </a:r>
            <a:r>
              <a:rPr lang="is-IS" sz="1500" i="1" dirty="0" err="1" smtClean="0"/>
              <a:t>from</a:t>
            </a:r>
            <a:r>
              <a:rPr lang="is-IS" sz="1500" i="1" dirty="0" smtClean="0"/>
              <a:t> </a:t>
            </a:r>
            <a:r>
              <a:rPr lang="is-IS" sz="1500" i="1" dirty="0" err="1" smtClean="0"/>
              <a:t>their</a:t>
            </a:r>
            <a:r>
              <a:rPr lang="is-IS" sz="1500" i="1" dirty="0" smtClean="0"/>
              <a:t> </a:t>
            </a:r>
            <a:r>
              <a:rPr lang="is-IS" sz="1500" i="1" dirty="0" err="1" smtClean="0"/>
              <a:t>family</a:t>
            </a:r>
            <a:r>
              <a:rPr lang="is-IS" sz="1500" i="1" dirty="0" smtClean="0"/>
              <a:t> → </a:t>
            </a:r>
            <a:r>
              <a:rPr lang="is-IS" sz="1500" i="1" dirty="0" err="1" smtClean="0"/>
              <a:t>increase</a:t>
            </a:r>
            <a:r>
              <a:rPr lang="is-IS" sz="1500" i="1" dirty="0" smtClean="0"/>
              <a:t> </a:t>
            </a:r>
            <a:r>
              <a:rPr lang="is-IS" sz="1500" i="1" dirty="0" err="1" smtClean="0"/>
              <a:t>in</a:t>
            </a:r>
            <a:r>
              <a:rPr lang="is-IS" sz="1500" i="1" dirty="0" smtClean="0"/>
              <a:t> 	</a:t>
            </a:r>
            <a:r>
              <a:rPr lang="is-IS" sz="1500" i="1" dirty="0" err="1" smtClean="0"/>
              <a:t>family</a:t>
            </a:r>
            <a:r>
              <a:rPr lang="is-IS" sz="1500" i="1" dirty="0" smtClean="0"/>
              <a:t> </a:t>
            </a:r>
            <a:r>
              <a:rPr lang="is-IS" sz="1500" i="1" dirty="0" err="1" smtClean="0"/>
              <a:t>reunification</a:t>
            </a:r>
            <a:r>
              <a:rPr lang="is-IS" sz="1500" i="1" dirty="0" smtClean="0"/>
              <a:t> </a:t>
            </a:r>
            <a:r>
              <a:rPr lang="is-IS" sz="1500" i="1" dirty="0" err="1" smtClean="0"/>
              <a:t>cases</a:t>
            </a:r>
            <a:r>
              <a:rPr lang="is-IS" sz="1500" i="1" dirty="0" smtClean="0"/>
              <a:t> </a:t>
            </a:r>
            <a:endParaRPr lang="is-IS" sz="1500" i="1" dirty="0"/>
          </a:p>
          <a:p>
            <a:endParaRPr lang="is-IS" dirty="0"/>
          </a:p>
          <a:p>
            <a:r>
              <a:rPr lang="is-IS" sz="1650" dirty="0" err="1" smtClean="0"/>
              <a:t>Negativity</a:t>
            </a:r>
            <a:r>
              <a:rPr lang="is-IS" sz="1650" dirty="0" smtClean="0"/>
              <a:t>/</a:t>
            </a:r>
            <a:r>
              <a:rPr lang="is-IS" sz="1650" dirty="0" err="1" smtClean="0"/>
              <a:t>Intolerance</a:t>
            </a:r>
            <a:r>
              <a:rPr lang="is-IS" sz="1650" dirty="0" smtClean="0"/>
              <a:t> is </a:t>
            </a:r>
            <a:r>
              <a:rPr lang="is-IS" sz="1650" dirty="0" err="1" smtClean="0"/>
              <a:t>growing</a:t>
            </a:r>
            <a:r>
              <a:rPr lang="is-IS" sz="1650" dirty="0" smtClean="0"/>
              <a:t> </a:t>
            </a:r>
            <a:r>
              <a:rPr lang="is-IS" sz="1650" dirty="0" err="1" smtClean="0"/>
              <a:t>towards</a:t>
            </a:r>
            <a:r>
              <a:rPr lang="is-IS" sz="1650" dirty="0" smtClean="0"/>
              <a:t> </a:t>
            </a:r>
            <a:r>
              <a:rPr lang="is-IS" sz="1650" dirty="0" err="1" smtClean="0"/>
              <a:t>asylum</a:t>
            </a:r>
            <a:r>
              <a:rPr lang="is-IS" sz="1650" dirty="0" smtClean="0"/>
              <a:t> </a:t>
            </a:r>
            <a:r>
              <a:rPr lang="is-IS" sz="1650" dirty="0" err="1" smtClean="0"/>
              <a:t>seekers</a:t>
            </a:r>
            <a:endParaRPr lang="is-IS" sz="1650" dirty="0"/>
          </a:p>
          <a:p>
            <a:r>
              <a:rPr lang="is-IS" sz="1650" dirty="0"/>
              <a:t>	</a:t>
            </a:r>
            <a:r>
              <a:rPr lang="is-IS" sz="1500" i="1" dirty="0" err="1" smtClean="0"/>
              <a:t>stereotypes</a:t>
            </a:r>
            <a:r>
              <a:rPr lang="is-IS" sz="1500" i="1" dirty="0" smtClean="0"/>
              <a:t> </a:t>
            </a:r>
            <a:r>
              <a:rPr lang="is-IS" sz="1500" i="1" dirty="0" err="1" smtClean="0"/>
              <a:t>and</a:t>
            </a:r>
            <a:r>
              <a:rPr lang="is-IS" sz="1500" i="1" dirty="0" smtClean="0"/>
              <a:t> </a:t>
            </a:r>
            <a:r>
              <a:rPr lang="is-IS" sz="1500" i="1" dirty="0" err="1" smtClean="0"/>
              <a:t>generalizations</a:t>
            </a:r>
            <a:endParaRPr lang="is-IS" sz="1500" i="1" dirty="0"/>
          </a:p>
          <a:p>
            <a:endParaRPr lang="is-IS" sz="1650" dirty="0"/>
          </a:p>
          <a:p>
            <a:r>
              <a:rPr lang="is-IS" sz="1650" dirty="0" err="1" smtClean="0"/>
              <a:t>Opportunities</a:t>
            </a:r>
            <a:r>
              <a:rPr lang="is-IS" sz="1650" dirty="0" smtClean="0"/>
              <a:t> for </a:t>
            </a:r>
            <a:r>
              <a:rPr lang="is-IS" sz="1650" dirty="0" err="1" smtClean="0"/>
              <a:t>participation</a:t>
            </a:r>
            <a:r>
              <a:rPr lang="is-IS" sz="1650" dirty="0" smtClean="0"/>
              <a:t> </a:t>
            </a:r>
            <a:r>
              <a:rPr lang="is-IS" sz="1650" dirty="0" err="1" smtClean="0"/>
              <a:t>are</a:t>
            </a:r>
            <a:r>
              <a:rPr lang="is-IS" sz="1650" dirty="0" smtClean="0"/>
              <a:t> </a:t>
            </a:r>
            <a:r>
              <a:rPr lang="is-IS" sz="1650" dirty="0" err="1" smtClean="0"/>
              <a:t>very</a:t>
            </a:r>
            <a:r>
              <a:rPr lang="is-IS" sz="1650" dirty="0" smtClean="0"/>
              <a:t> </a:t>
            </a:r>
            <a:r>
              <a:rPr lang="is-IS" sz="1650" dirty="0" err="1" smtClean="0"/>
              <a:t>important</a:t>
            </a:r>
            <a:endParaRPr lang="is-IS" sz="1650" dirty="0"/>
          </a:p>
          <a:p>
            <a:pPr marL="1200150" lvl="2" indent="-285750">
              <a:buFont typeface="Arial" panose="020B0604020202020204" pitchFamily="34" charset="0"/>
              <a:buChar char="•"/>
            </a:pPr>
            <a:r>
              <a:rPr lang="en-GB" sz="1500" i="1" dirty="0" smtClean="0"/>
              <a:t>opportunities </a:t>
            </a:r>
            <a:r>
              <a:rPr lang="en-GB" sz="1500" i="1" dirty="0"/>
              <a:t>for participation in meaningful occupations,</a:t>
            </a:r>
          </a:p>
          <a:p>
            <a:pPr lvl="3"/>
            <a:r>
              <a:rPr lang="en-GB" sz="1500" i="1" dirty="0" smtClean="0"/>
              <a:t>including work</a:t>
            </a:r>
            <a:r>
              <a:rPr lang="is-IS" sz="1500" i="1" dirty="0" smtClean="0"/>
              <a:t>	</a:t>
            </a:r>
          </a:p>
          <a:p>
            <a:pPr marL="1200150" lvl="2" indent="-285750">
              <a:buFont typeface="Arial" panose="020B0604020202020204" pitchFamily="34" charset="0"/>
              <a:buChar char="•"/>
            </a:pPr>
            <a:r>
              <a:rPr lang="is-IS" sz="1500" i="1" dirty="0" err="1" smtClean="0"/>
              <a:t>Special</a:t>
            </a:r>
            <a:r>
              <a:rPr lang="is-IS" sz="1500" i="1" dirty="0" smtClean="0"/>
              <a:t> </a:t>
            </a:r>
            <a:r>
              <a:rPr lang="is-IS" sz="1500" i="1" dirty="0" err="1" smtClean="0"/>
              <a:t>needs</a:t>
            </a:r>
            <a:r>
              <a:rPr lang="is-IS" sz="1500" i="1" dirty="0" smtClean="0"/>
              <a:t> of </a:t>
            </a:r>
            <a:r>
              <a:rPr lang="is-IS" sz="1500" i="1" dirty="0" err="1" smtClean="0"/>
              <a:t>women</a:t>
            </a:r>
            <a:r>
              <a:rPr lang="is-IS" sz="1500" i="1" dirty="0" smtClean="0"/>
              <a:t> </a:t>
            </a:r>
            <a:r>
              <a:rPr lang="is-IS" sz="1500" i="1" dirty="0" err="1" smtClean="0"/>
              <a:t>and</a:t>
            </a:r>
            <a:r>
              <a:rPr lang="is-IS" sz="1500" i="1" dirty="0" smtClean="0"/>
              <a:t> </a:t>
            </a:r>
            <a:r>
              <a:rPr lang="is-IS" sz="1500" i="1" dirty="0" err="1" smtClean="0"/>
              <a:t>children</a:t>
            </a:r>
            <a:endParaRPr lang="is-IS" sz="1500" i="1" dirty="0" smtClean="0"/>
          </a:p>
          <a:p>
            <a:pPr marL="1200150" lvl="2" indent="-285750">
              <a:buFont typeface="Arial" panose="020B0604020202020204" pitchFamily="34" charset="0"/>
              <a:buChar char="•"/>
            </a:pPr>
            <a:r>
              <a:rPr lang="is-IS" sz="1500" i="1" dirty="0" err="1" smtClean="0"/>
              <a:t>children</a:t>
            </a:r>
            <a:r>
              <a:rPr lang="is-IS" sz="1500" i="1" dirty="0" smtClean="0"/>
              <a:t>´s </a:t>
            </a:r>
            <a:r>
              <a:rPr lang="is-IS" sz="1500" i="1" dirty="0" err="1" smtClean="0"/>
              <a:t>right</a:t>
            </a:r>
            <a:r>
              <a:rPr lang="is-IS" sz="1500" i="1" dirty="0" smtClean="0"/>
              <a:t> </a:t>
            </a:r>
            <a:r>
              <a:rPr lang="is-IS" sz="1500" i="1" dirty="0" err="1" smtClean="0"/>
              <a:t>to</a:t>
            </a:r>
            <a:r>
              <a:rPr lang="is-IS" sz="1500" i="1" dirty="0" smtClean="0"/>
              <a:t> </a:t>
            </a:r>
            <a:r>
              <a:rPr lang="is-IS" sz="1500" i="1" dirty="0" err="1" smtClean="0"/>
              <a:t>education</a:t>
            </a:r>
            <a:endParaRPr lang="is-IS" sz="1500" i="1" dirty="0"/>
          </a:p>
          <a:p>
            <a:pPr lvl="2"/>
            <a:endParaRPr lang="is-IS" sz="1650" dirty="0"/>
          </a:p>
          <a:p>
            <a:endParaRPr lang="is-IS" sz="1650" dirty="0"/>
          </a:p>
          <a:p>
            <a:pPr lvl="1"/>
            <a:r>
              <a:rPr lang="is-IS" sz="1500" dirty="0"/>
              <a:t>	</a:t>
            </a:r>
            <a:endParaRPr lang="is-IS" sz="1500" i="1" dirty="0"/>
          </a:p>
        </p:txBody>
      </p:sp>
      <p:pic>
        <p:nvPicPr>
          <p:cNvPr id="9" name="Picture 2" descr="https://redcrosseastma.files.wordpress.com/2013/08/rfl-pic-2.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833178" y="5301208"/>
            <a:ext cx="2606334" cy="12915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156767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764704"/>
            <a:ext cx="7772400" cy="936104"/>
          </a:xfrm>
        </p:spPr>
        <p:txBody>
          <a:bodyPr>
            <a:normAutofit fontScale="90000"/>
          </a:bodyPr>
          <a:lstStyle/>
          <a:p>
            <a:pPr algn="l"/>
            <a:r>
              <a:rPr lang="en-US" sz="3600" b="1" dirty="0" smtClean="0">
                <a:solidFill>
                  <a:schemeClr val="bg1">
                    <a:lumMod val="50000"/>
                  </a:schemeClr>
                </a:solidFill>
              </a:rPr>
              <a:t>Other support of the Icelandic Red Cross</a:t>
            </a:r>
            <a:r>
              <a:rPr lang="is-IS" sz="3600" b="1" dirty="0" smtClean="0">
                <a:solidFill>
                  <a:schemeClr val="bg1">
                    <a:lumMod val="50000"/>
                  </a:schemeClr>
                </a:solidFill>
              </a:rPr>
              <a:t/>
            </a:r>
            <a:br>
              <a:rPr lang="is-IS" sz="3600" b="1" dirty="0" smtClean="0">
                <a:solidFill>
                  <a:schemeClr val="bg1">
                    <a:lumMod val="50000"/>
                  </a:schemeClr>
                </a:solidFill>
              </a:rPr>
            </a:br>
            <a:endParaRPr lang="is-IS" sz="3600" b="1" dirty="0">
              <a:solidFill>
                <a:schemeClr val="bg1">
                  <a:lumMod val="50000"/>
                </a:schemeClr>
              </a:solidFill>
            </a:endParaRPr>
          </a:p>
        </p:txBody>
      </p:sp>
      <p:pic>
        <p:nvPicPr>
          <p:cNvPr id="4" name="Picture 3" descr="Raudikrossinn_fanamerki.jpg"/>
          <p:cNvPicPr>
            <a:picLocks noChangeAspect="1"/>
          </p:cNvPicPr>
          <p:nvPr/>
        </p:nvPicPr>
        <p:blipFill>
          <a:blip r:embed="rId3" cstate="print"/>
          <a:stretch>
            <a:fillRect/>
          </a:stretch>
        </p:blipFill>
        <p:spPr>
          <a:xfrm>
            <a:off x="7884368" y="260648"/>
            <a:ext cx="836712" cy="836712"/>
          </a:xfrm>
          <a:prstGeom prst="rect">
            <a:avLst/>
          </a:prstGeom>
        </p:spPr>
      </p:pic>
      <p:sp>
        <p:nvSpPr>
          <p:cNvPr id="6" name="Minus 5"/>
          <p:cNvSpPr/>
          <p:nvPr/>
        </p:nvSpPr>
        <p:spPr>
          <a:xfrm flipV="1">
            <a:off x="1475656" y="1268760"/>
            <a:ext cx="8568952" cy="72008"/>
          </a:xfrm>
          <a:prstGeom prst="mathMinus">
            <a:avLst/>
          </a:prstGeom>
          <a:solidFill>
            <a:srgbClr val="000000">
              <a:alpha val="60000"/>
            </a:srgbClr>
          </a:solidFill>
          <a:ln>
            <a:solidFill>
              <a:srgbClr val="00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3" name="AutoShape 2" descr="data:image/jpeg;base64,/9j/4AAQSkZJRgABAQAAAQABAAD/2wCEAAkGBhQSERUUExQWFRQWGB8aGRgYFxYaHBsaFxgXHxcYGBgaHiYfHBojGhoYHy8gIycpLCwtFx8xNTAqNSYrLCkBCQoKDgwOGg8PGiwkHyQsKioqLCosKiksLCwsLiwpLSwpKiwpLCwsLC4sLCwpLCwpKSwpLCksLCwsLCksLCwsLP/AABEIAKAA8AMBIgACEQEDEQH/xAAcAAACAwEBAQEAAAAAAAAAAAAFBgMEBwIBAAj/xABFEAABAwIEAwUGAwUFBwUBAAABAgMRACEEBRIxBkFREyJhcYEHMpGhscFC4fAUI1Ji0TNDRHKCFVNjkrLC8RY0g5OiJP/EABoBAAIDAQEAAAAAAAAAAAAAAAMEAQIFAAb/xAAqEQACAgEEAQQBAwUAAAAAAAAAAQIRAwQSITEiBRNBUWEycZEUFaHB8P/aAAwDAQACEQMRAD8AnyvAoGNd7ontlXjkUpP3o/wk2OwSOgT/ANCaz/DcXtf7QDuooaLgUSpJFtCQZieYrQ+H8bhEpKWcShcmf7RM2EWBg7AcqSyuopV9Box5/kCYLBuOIdeClLdQ6sDUZBSFqBbA5CAIHWiGHxAWkKGx+R5g+INqMNIw7GvTCNRKl7mTNz8elL2bOow7qHAf3OIuegVAOsDoQb/GpW5drhl4yS4TLikTS3xIw8rSpt5xoAwsJjad/SmBnFJX7qgfIj6b19iGQoVfoK+UB8L7OUugFzEvOgibrMH0qXh3g/DJxjqCiEsqRBKlCdTa1d+8RIFFMhxpZX2Sz3FHuE8lH8PlRfLMIyHnnliVKWIk2GgaZjrvQIxnJtNlWkukGnswSgjuqUCJlICo9Jn1FUc9y9nHsLaCwVbpIspCh7qoN036ivcTjUK5+V9vLpVbLsdrx2kpHcYUQobkKW1uOo08qvPAox3J8opK0+S37PuIlYhgtvf+4YOhzxgkBXrB+FNYFLrObht1TekAajcC5JE39Z+NEcDnCXAdJEpMEdCRMEHnTkLlFMWlwwiRXKiJqPt6q4vE6QFGwBv5eFX2spuIMyx6A4lJEr5eAlM7+B2EmKJBcgEdBHrSvn2YIK2lC5JgklSRB2J+fj5Wo3lmPQ6lJbVrTAuDOwvJ8yaqu6LBGo31iCNWm2/Txr5/FJSO8Ym3rUGNdSEgEAlXdSDzO8T0tPpUnWIfEvG/ZknDr1BKpXa4vcQZtsDOxBsdqQsbxI3iAvtEqbUptXukaVqA7sgkWnrJ5zTvxlgsXiFQ33WgFalEFtFiqNZ3VcmAN48azrNuH3W0KUQVNoIlR1DUFahKUkBUAyfAjxFL5N1l41Rbw+ROpSgtrS4pCCo6TslHdV4qm+0yCKfOGs3WypAcSChVgUCR7vdPVBsLbXnlSBlDjGqC4pAVbunvAKEEybETMjY0cxEsoCG1JcMBRV2gMpOmyhIggyYkkUFOuUWfJrGVudwT+IySDBJvvYT/AEFEkmZ86y3JM+WEDUqNUk3kiJsAd4IJg1omQkFkG9ySZmZ2i/TamcWRSKSVEWY/2iR/MPkk1ITVfGKl4DoT8kgfepVGmV0DPiquFqsT4fQV4VeI+IrhxVjBHx6kf1qSp1Ua6kKf1BqNSD4/BX9K44/P2crAedSWWylLikj92R7qjAlB8qiyfLmn3gkJKCO9IUTZJ2gj70bx5Hb4gEmzx2E7wfvUOUOBOKCibdnGx3vyFZNuuB/aqTGbN81R2pbcViVK0glLZSECZ6x60zZ3w807hezUCUoSNNzKYiII5xFKSEYd3GKLmgjs0wVGIIm14vTy/jELYWErSrufhUk8h0JqZ7tsW2ykUraFHNOCsOzPZqfRF/3Y1j1HWL1RRluKSlakYruo0z2iT+LVHu6o907gU9qydtXec7wgyCe76p25m5q3ly8M0iU9i1qMEyhOognnaRe1E09TTTuyuRuPJnbT2LI77bbrcwVoIITtfumbTNwKYMTi3EsBSGtSoukriP10qpi+MMNhk4oKUFqLyyEogyCEwZ2A9TQhOdreYaPeQtxEi5EEkxPpFWipJuw0JxaJTnL6W+0cw/4o0pN78/KnXgtoOJ/aNKkqKezhX8MpURHmN6zzF459sFu2lMd8gzPXUd/hV/hT2sNNuFl+zY2cSn8VpKhPu7iwPKuyqTjwXyOKXY4Zi9++X/m+woZk7gaxQ7aQCqUqBsZ1WUDzEmg2bYztMQ45hsYFBfe06NQFtt9QECdq7zL9rbaSXm2ltqjStKtNzdJv1HhXY5baTBNxkjXsFiQ4NSbjl864xIQs6FCQefKRyMHekHhnHl5aUKdc7QQYCyEqSPAc45c96Y1PH9odSqwiUXvqGknn1G8c6bFaoVM7LrixhzLbbQVAUAFKn3ZOwTeQNz1tFWeFG1oZ1BSQ7MFuUgEAciD3VdLdAZ5R8XcQAOBKwnWLWBkk+BvYUnYl7tHNLVlbxMG2wttPyHnSrdTGFj3xNdwubFadzEwQQJSeip/X1q+p5W5UfgPrFZjwzjC6+pSVrDoTC0qUoiEkWKJuJ2Ig3q7g8yw2KcUTjX0HVBYLxRpUJskKAKkmNt/oDRdiM4SjKrCPEXF5YxBQVqDRR74QhyHQUnY/h0E26ikJ/NGFYZ9tanVvkK0KOkJ3594wIklMbqO9qN4/h9OICyHEwg6u0IPaQkp7pO2yiL9D0pNxLzSFLSpHOAQRIiJ2J1WtPrahylJB4o9azJOkIUdKIISQ2hSkgqJ96UyYi/pXwy0aF6SpStQCYgCJvrTJgVWexoWAJVKduYA5CNhuTb+KpHWiAYUUixKRqvbfrzNKSsKqGzDZO+nD6gzCA4e93QFEmLajJSCAIJ5mtU4dxc4ZtS1yoi5JA9OVhWO5Hxg6lpTWshEQJEiJiL7TvabppvQcHjWUNuNjtYhJTfbkowJB6Gr4JJTJyJ7R+dWzYqLXUFRR6mT5VEcfhh/eMD/W0PvSBieE0ulDbiQUMo0N2/DJP1JvXyfZ/hx/dj4U/YuPauI8In/E4cf/ADNf1qFfF+CH+LY/+1H2NJo4EY/3afhXQ4KYH4E/CptkDWvjnAj/ABbP/N/SoF+0LLx/im//ANH/ALaXRwgyPwD4V9/6Wa/gHwrrZ1GXdsoKUV67nvG8k2uT6CiORYB11wLbaUtASZITaZHPafCnjL+Gi53sUoQf7pB7scgtX4o6CBTM0EoSEoASkWAAAA9BS22xjcIJylYcGpp1IOoGOgkhQ8PD+lWk4AJP9mbzGpItzF4n5703vKqHHvltlakxqSkkTsTyEeJtVXB9WWg05fuAeOsixGKaShl4JG5bVCdXRWre3TaszzzhnE4RAW8UFMxqSoEAnkREiaZneOHFKKghIUrc3J+fKgHEmYLdaOtRI/PlQ8WZR8UbuT0ZLFLJJ8pWKr75I08unWZpgw/FnaNJaeJSpACUOgTYCAlY3tyUKVtU10kWp5pPs81FuI1/7S7Mann+0SbpSlWoq/oPE0tZnjy68p0gJK1EwNh0HwqLRUqsAvsi7oPZgxq5T0moSomU9xLh8WU3Eg9RTXkPFuKfUnDrWXUGICxOkJmVBViITNrztak7Dqm1r018BMPLecThezU5A7i7d0TqUHJERzHRU8ql06sqjQcDgNakoIBRsYlKvMKF58qLLyIpSrRisSgpMEFzXYiQQlWoxE2Mc6gy9oofBKmwgE3LiJ2t+KjKyg9pdB7T/iJ/mtHL3vHapo5sQs/yjEKxRCl6u0QVIcKQgnTpBBSPdO9RYHJH2W1LShGvWAZUDYzPemN4tNGuKMxZ7VLOlYeDZgggpAN9JNpMAkQOd6AlhvSD2oNr94ar3I2n1paSW41MKexNoM8K4JSMa84qJKEJJG2pckx1gJT8RRvP04ZDiS6xrJ7wWAkkEdZgk86CcO8YslScM006p5sK1DQmSREqEqEgR57UUzbFpdspp9CtpLewM6rJm9xRUuBDI7kyk5gsOtnT2ym1L741DkVERcbG0jwFLy8pQvuEpPfF0jfUbnlaizOHC0I1LDZDYEqS4LgpO5EAmT86A/tul1xWsQlwKUrke/GoWuI5eNAywbaohNBjMfZ6XFnsyhIAFgNMmJmwIHMG196XM3YXhytp/vQklG8dAZBFx5Uy4zi1K/7JQ7MjvFSiCFqBmI5RPlFA+KcX2qhOmIPjv1/812VKK6IjyfcL5UtSVLShDqBCVJKgVd640bGfI7itRyPImWUdqhKkd3TCgoK3k6rnUdr+d6S/Z812eIaSFG5Ft/wnkfLetQzJrU2pIMSIkVOJKS3UTKXwDlHv/wCkfMqqauFphw+AA+Q/OpImj2Uo5Ka5IruvDViCJQqMpqc1GquIB6Xa9DxoJh+J8Or+9Rc2v+VWVZyyD/at/wDOn+tCCuLXaLOYZilpJW4YQBJN7XA2HnS7xHxSkYRTqFWKP3cTdSiUJM7WhSvVPSmPKsSziXOzDgUIOrSoSBG88qQPa8G2C0y17ple+42E8t5v4USCKSfwWMFw6w8206O1SHEgwCkiSO9BIneaMZnwWyrCOIaSe0gHUSSbb+G14HSkrh7i11jCtgoQtGpWgkkKEG4J8ztvcUQXx1iXh2bYDeq3ckqM8pP2qjlhj8cm9i/rMyi3Lx/L4ozV1spWpJ3SSD5gwa6aNWM8a04h1IMwsietUm1Xq6fBh5UlJpFiizPEATh1MFpBSoGTKgZ5KmYkbC3OhANRu1YGchXztRXhziJzCEqbiTYyJ7t5T6zQbVt5162TPr9K6yT9AtYJ95ttbbCilQC0qCW4KVAEX1faqGIz1LRKQCtQsYKQAfAmZIPgaE8Ke0J1GVLw6AVvo1NtJSCVlKwSCAAT3ZUPhQHDZogSFnQRulQIIJ3BTuKrlyySpGp6Xo9Pnk/efXxdFvMc6IxPbOQlChoVpEwnbUflMAC1XMbgcI2kunENEbwlaVE+AQDM+lBsVmjJBBVqHgkn6ir/AAJ7PEZgta0OBCG7EFJJkxB3AjfnyNLxuX6jS1uPFja9qS29fLr8gnKHnP2lWLTZRsmQbJgDkRyEUyjiV4HvOqSb95JIvyKgZBEx42p1T7JkBOkPq1dezGn4TPzpC4syZeDfDbmm41JINiJiRPQzUNzXLD4Yen5ouC7r8ph3CZhjkISQ6FJMhEBBAgwEkkbgWIPzoZxfhFKCylAkxBiBYkqJ2AtHSh/A/ESEOhp8qW28koICgNLzZgLuYgtlJJ6gdDRXOs/GHebsVoSSEStIKypMWVyiSJtJFN7U0eTmnGTX0C8GhlGGRqJUVLTOkhUnmmJgbkGquNb/AH69B7uhZ2A70qATba1E1YptY1JZKQVEFOtC7gApKSBYXNqG5lgwtJUlkpcPdkqB5wkGN5FyarONsrHgduCmHi+0VGW0FeiwjZQJn151oLzwNqzLgl1vDvJcd/dkoVqJUSNao90XG808tZ4ytKi24lZT0N5UYSLjmefK9cqiTFNukTYrDOkOqaRqUPcBMAkCBc8ppPXwhmi9S1Khe4h8p9AhPd6Vo4zhhMJLqJFtxyrpjStWtK9QvsQdwKHKCl8j2LLkwJ+K5+WhS4exzxQUYlKkvIMGRGociOvpRYqo5mARoUVxpSCSegSJJHpSyxiQpAVyKQfQgGiJUhXJLe3KqssE1wa8DwIkEHnY/CocRi0oBJ5An4CpBn5vazDnqVE87fIU8YTJ0LQldwFCYIApf4cyZAWpS1WSoaAFD3huSmnIYvoRUKIWeRy7KH+2zgHAG06u0G5O1yOQn4UpcUZ4rGP61jSQkJAk2ievjPxplzxjUplwwoBYSR8x9YpKzlMOuBKAkBah47mui2CZY4dWv9pabELSt1AKDcKlQBkeAJuK1XjVLOXYda8O2hDyiEJUBcTMxPQSbUtezbhrs2xjioBySGhyAFio9STIHlNG+LME7jmlJWpKEp7yYvKgDvPL+tKyzwU6GY5JKDjZjWubnma9b3rhO1eoN6aFy0K5XXGqvCamyKIztV7I8B2+IZZBguuJRMTGtQExzsdqodauZS4pLgKLLkaVXlJvceNt+VVbpBIR3SSP03luGy3KkBpDjbavxKUoFxZ/mVv6WA6UV04LGQooYfMW1oQsx4ahNfm7DcOuLIU5qOq5JMm/nc0Sy7BYrDqK2FKAT3onePDlQ/cZoQ0uJ+NtP7LXFftDU805hWsKxh2SoSEJAUQkyJIEcugohwdxiMuwqlBJK3ItvtJkDYe9Ek+lZ9jWHH8S5oQpRJKyEpJtYqMDkJNO+BaS32TSxKloVIPjHd8wBUZJviiuGo5JxaTXX+Qux7a8SFalIBR5pPygfWpuKOKsvx5ZexaV9kGyJQTqSvVaI3Ebg0KPDbZtoOqfdgzy8YjxoTmGFjXh2klWoaNETqXAKYG8yflVdzVDE3Cm9quvjgW8oKXELaFnB+9aV/M2lWpJ/wAyZPmgdTTItKHmcOglUIRc6Qbk7kQRz6U78G+wcNhDuLeV2kEltuIBUkiCszJAJ2G/M0ZxHsgbbZCcM6sqTsHCkz4SkCDTBjszfDYNLSNCFEAqKyYAuQkWAiBCakdWqI1TcHY8vWrOMwC2llC0lKkm4NQQKkqdduTvHoPzotlWFWth0oUUq7RsWAvOuQZ23mfAUIEU38KPNow6wsgKW53R1KEA/wBarPlMvik4zUkzNs4wKu2UkPKUQf4yT9aiwWe4vCq1IdWYOxJPz3+daJmGFw6nFOKsQLqI2J2BtSq5w0l06tXObGlk0arnNO7GfC+1c4nBOtOWcKI1bbmDq6giRPxpjyjHpGHaKjEtpufKPtWes8LBSkJbQDB7xtsf0DTviOHmy2gFOpSEBAIOm0bwLbyfImiQbYrqZwcUlGnfNHOeY1DF0iQs3G45zpBFj5fxeFJeNzk65SbBUhJuB4kK8AAZqzxIHEBKO8pKYgwIvy53sL9CByusrx+kXAPQ8xMxI2PrQcrk3wJUDcJlsdaNYVGnmfjVprLBzNWhgExzPrTxBJghqZXqEwoEeYFj8aSeI8EE4lyVElStQ2M6rgAedqbXMKOU1XwORJOLZcVcNkqIPPSJR8FQfIUNtxTbOGzAYb9nw7TP+7SAf825+ZNR4pwExMJF1k7C3L0rp7E6lCL94k+JH514nCJV3AJ1XWTzB3+O1Ybnb3MMYqhBUQkc7Cto9lfsxwj7TjmJb7UghIkqAmJJER1FIOK4b/Zn1zMIVKB1SZ0nxABj0pwyXjTEYJlKBKUm/d0mTb+K961XlTaoe0+CE8Uk2lJ9X1Qx8Vew/B9kf2XtGniO5Kipsq5JVIJAO0g2msIzDCrZcW04kocQSlSTuCOX51sTntkeautClgdUoHzBkVnXGucIxuLcxSBAc090xbSkAg/CmIzUkLZtNLH8p/sxXBpo4GwAW8SeST8/uaXnkixFNmS4RxhLaykjUtGowe6kkxPiR8AKHl4iCwq5IesmxAeZSEgKLfdWJIII2MJHMVxm+K7JkpICVKGlKQSTe3MA0AyjLlDErIKhrJ2JHlt4VbzvLSkpNyrqb3gxQb8TQUrC/CuFb0vuAlC1pDXaJBJShSlFRkbGAL1nzyVKWgIWpUKBFjNjf1/rTDlrqi2WgqCru90jYcj0O/e8ZohlfDBS7KwCE7EE3J3Ph4Gui3Kl9A5JR5L+Ddf0gKMpI97SNUedU/Z7hox5cfOltLilpUqY1J2A+IphGKJJaFgEzMgmf4evjPnUKMlUls6TPeKoO8n9RV5pxVhsKhkntm6Rpas8w6wQl5syIuoD61PgWkpHdMz0Mj5Vgi+LYWUlpcp3uJ+BFXsDxYmf3bim19CdJ+Isa5Z2lyhj+14MnGLKr/KGH2mpjGSSLtpIEXsVD6ik9w/rnV3O8zcfWFOd5emJi5AmJ+Mctr1Fg8tUpQkb3ieQuSfDrV/djRj6jDLDkcJdorspBUAQb/H9RNWeIOKUMtFphASkHVzJB/iKuR8qYzwQp9QW0oNNqEwSSRIumOcHY1k+YoCcSQ4SsJVDkHeFwpKelp+Ip3ZFRvtiW5tmi4LGodwjTrndU4mdUGNyItttVJ59Ew2SvqokwAN6M5HmGXu4YNoxLSNBUNLhCCBqOmAqJERtSjxtxCwiWMOsLP4lpukeAI3NIbXZpe54lPJuPn2MQtQAcaJu3ACgkWlCt5tMbGtHYzBvFNl1pwlLidMfwkDYj8JEmR5Vi2TolxSvnTDgUKS5CVFIWRMKIEzY2Ii+5p1YvC0Z0snlyGc9wyQVAKtOwkHbrtGx3pPxShYdImNxc1Nn7qwsocCkrFjqWpURvc0JWVXM/nSVch0x5Q90n5mu+38B8qrdoOYnzP2FddoOXypmyhP29ROtlRSQQlSVSPI2I9Qa81Hw9TXaXRI6+VQ+VTJQawDSklSVDvBV/h9KjOLOpRSSABJI3j8KU/zK+V6tvO9oorSQdSftH9K6wWUXBVOhJ1eK1dT4CLV5/JHbJxCvgU+LMIrUF94qCQNM9d79LH4UxsY5t3DtCApIABUATEbggeNr7VOOHf2ltSnCQtUkERZKgAEweURSK7iHcvfU0lQUlSZKVCxknl6U5ppqXAzhydRL3EDTZbdcmPwgX8ouPlSi6hKUgbT9qIZzj3HgAqEpmYFgKHrA0EmbeFr7U7HnlF9VFwltfdBHgnCIcx2ES57hdSVbfhOqD6pj1NbxxzkSnSh5povCAlSAQCdM6SJtF+XSvz7wu8E4zDkWIdR81AH5E1+nsmxR7IiUg3CSTz5WFyJozgpqmIwk4O0LfD3By1Nhbg0OEmUkWubRHICPhVjOeDH3AQ2W4VvIMjyJFqZTmxLbekJC1nSZlSUkBWraCRKYG0yKr55nKmAHQpJbCe8Lb+BPKOm3S8intRSoL707E7h32ZLbc1vlKUI90JuSIN55WNFuMmW0BC0JCL6DA8LG3MQRRjMc8AQqN4t/qUAPkaWOPcySnDICveWdQ9Dc/MfGr7I44thMcJ58igvkBYF9KXVEqgQn3j/n3k+NePcVj9qShJBbLagD1XIIv0gEUo4nGE1UU+U94T3dqTlmclR6ePo8YRb3W6GZ5La1LWtGidrX5wfKgbGCZSe0URIPP9bVN/62JQEKaBjn+V/lQXE5mt1UqI8ANh0qN3Ajj0kpSqS4HNtkAd0b7ETHpRnK1oGGfI/tNJBHQFNo87UjZZmxSAk3A8TMdPKr2HxcuLgwQEkeNiFW58qtpYee6XNdGTrtLkwPy+fk0zhvMQRomDpCo8CL/P61hWaAdu94ur/61VqWV4vSpDnWEny0k1kmIf1OLPVRPxJNabMuuSBeEO/W9657DrUyl/r9cqLcNNp1l5QCuzI0JIspwglJP8qANRH+Uc6qlZLdDPlHszdGCLyrOkaktwZINyFc5iYTFCzkTgP7wJbP/EW22fgpQPyo2xnDbqFKxWKfCpI0pdUlOnkQlEWvt4UqHL+0XDffkmCB70cyT5imIuuALVhriTLe3CHCUKcKNwZ1abE9CdpI5nxsou4MbXmLGbeVaC3ly0YJCjAW2SLfwrlJHTmfhQFrCpB7oF9+fw6RWRq8myfAWKdHofjlFdaprlSkda80Enug+tqaCHQPT1mpUK61x2ZG8x4fqa6JRAgDzuZ+NQzg3wzh+0UoD3REnluTHnTQ9GlQHIfMi1C8kb7NkADvLvHn7o+Aol2gQmD3usdelYOolvythUj1JCG1geCR8APuayTjHEhWOX/KQB6Db51o2KzDuqvEqHxmftWTYh3tXVuclKJHlNvlFN6CHlKT+iVbnFLu0XXGwYJ2q3geFtazJOg87jbr1ihb2I0JM8vvTeMx/cNEH3kABIHxV5xb1munOcFwbXq21yj90BfZ/wAMl7NG2iCOzUVKtNm7+gJit/wGVhCjPeE29azXgElhWJfaZQ48VaVKW4UwkgHQmEqE2BJPUVpmT5up5lLhQUKVuk30wSN+cxI8IrTxS3RMPa0rBmMyheI3Q41qM7xoP8Q70lznaBbnSxw/w87+1OPvvpUeTQ0nuaSIcQoEpUFTeb1pCVc6G49YmYE7TF48+lG2nJgbEAKWgCACdv8AKZ+1I3tKzDXjCgGUtoCB5xKvmaPcQZyMK608RKQskjqNChb10/Cs2zLMu1dUvmolV55mefnSmonxtPQ+j4fN5ZdVSO4ma9+4r1kSAQDtf5b9K8BtHSkj1aaI8RhgAPGfrVUo6VcfmBNQDaa4E4pnEwKc8iyxl7CJ7UHUVKAVN06eaRvzpHfciPGnTg96UaZ2Ej/USSfp8KNinsdmX6hhWpisd83YTS32bSU6gSDud/cgah5+NZG0uACa1l4KVqkCJtvt1PrWacRJSnErCYjnG0kXo2LO5ypmH6h6XDTY1kg/5KLi59aZ8Pl6kspBMJBNxbn3zPiQkeSBQLJMuU+6Akd1JBUel7fStGxeBAaUAmYQYG52p2J5+X0CUcOoThXFFKdSuYEcxcRTFlWFCGUAC+m3qf6gVWxCf/5kiInQmOm0/rwq8HYWR/ClPxO1WSoqyzmrSV4VaEnZMeqbk/WkvskhMTf0B+QgU8BACQmNxfqdVvp9aQVuRbn4xWX6hHlMJjohSQD3bH412cYroB41wlQFeyTTfXRc7Dk85q5leFDrqUciZPoJ/L1oeG/1+VMvCWGIStyBJlKf+4j6ehoOfJsg2ShkYABg+8efIDpfao8YkNpk7mwG+9V2cSIgnv8Ar8PSquJe7xm8CZ6DnWEkE7AfFWM0MKj+E/FXdT9SfSkHDL5bRRfjHMSVpT175E+YRPpJ9aD4adzWxhWzDf2M6GG/UJ/R7mb/AHPOmxnCKfbw7aCUkJIUegTAP2pRdRqIB5qH1p24d4hbacUlwQIIComIVYkevyoM+oo0s0Vl1aU+hoyPCfsqClowk+8CZk2nV42FGuGPaBhnHDhioNvN90BVkqAH4Vbem9JeY8TNoa0MkqUecHnub7k1nnEOAUy6NVlKAUfAn8qPgk06GPVcMY4k4pJ/6P1V2youD9vjzoTj1kzWEcP+1bH4RISh0OIAgJdGqPJVlfOibXtuxgPfZwy/NKx9Fin9x5rjscuMMlUtnWf7uVgC+wuPWs/aAMgi/Q/enL2c8TYjNcY8cRoDDbRSGUJ0ol06b7k90KuTQl7hotYlxAlSGgXCeqAoAT4kkCk9RG/JHpfRtXFJ4pP/AJnuWZSEJ1L1XEAJIHdIggkpO9UMzwyUL7mrSR+ICxva1j52piViUvIhKgFRBH3FBuInEpbibyPrSG52ekSivJ9gjEEkDyqs6qpX3pCf8oqspwi4NFKzlwVsSTqt0tuN6fsFwi4cKw4yqHezBKSY1dCk7AxAg9Kz8Pysg3tv9q0zIOMmiwht/uLQkJC9MpIAgG1wYtRsag/GZjZ55or3sKtp8/sDlZdj1d1QUkbFSimPOReswzB7985BkaiAeoBifXetd4j40ZbZIaXrUbACYvzJOwrHW2STAuSYA6mYApmGKMP08sw9frc2dKORUvoffZ9hT2SlRAK7eMAD5SR6mndawABuo7D7mqOU5YlhhCCPdET48z8av4JmSVddvKm1wjEZVxrfeaR4yf16VCydTxA/Esk+SAAPvVp0y9P8I+1VOFm9QW6SBJIST4kkn5/KpKh/DpBKl8k7eJ/IVn+MZ76knSIJ3860UYlsAIBBA61n+aNkvOaUhR1neOp2pDXrxQbF2B1g8q9TibX3/XOukoHP9dK+UBtRa+ix9JVvb9GnvLMWhTKOzNkJAKdynrbxJJ8azxa4Nj6X+1T4PHrQvUhWkj5+c2ils+H3Y0Sh/ecTy87/AF/KgWMxEyCTe0Dn6/raq6uItSbiFdR/Sh2Z4/Q0VyCdEo5TqsDHoaz1gkpU0WsTM1xAceWuTBVbyG3yrsY2BVIipA3a58vWth4k0kFw6mWG9vySHEnUlR5KFGhiUh7VAKRJjeZ3FUcuwSXUqSSAQZueUDqetHsnwiAYWnULDn3UgHUf/PUUvNeVL4I3zyT3N8l7DY3BIOsQCNgQokeEG00ocS5v+0vFWwAgDoBVF13eCY1H4VCBTK6L5M29fN/lnwVeuldedGuHeD3MWCtKkoQlWkkzMwDYDex8KZ2PZ9h27urUuB1CB8BJ+Zoig2hYZPZVnTGEy7UULBWtRccCZBIMJBIk6UiLRzNO3C7jT7LrzYCgtZSoH8SQNj5zPr4Vk+OzQJbLbKS22LJAFo3Us9STA8kmreS8VOYMy2ZSbKSTZQG3kfEUCWb25JS6NjS6H+oxyeN+SoN59wOnUTh3An/huSCnwBEyP1JrPs5QUOlvUFFFiRMTzAnptTfm/tKSW1aGlBZ6qBTP1t5UhMAqubk3J8edByxxdwNPTZdXJ+3mfRbK9qiWa9Nq4oBqPqjlprc+Ndrx4TZVulSiE22qqEdo6hMTJq0YKcqYrqsr02Fyj2T9gpZCvwj7Deo+CsD2mLSYlLcrPp7vzimfDYVIZWJuEqt6GfSufZxhdLK3bAqUAD/Kn8yfhWhjxqNJHjdRqJ525y7HCCo3sOhH1oggQKgwYJvNj+rVI+qxFMigDzbFaGXl89JA81WH1o1lGQEMtoKgAkXAiSTufjS7niFEIbO6nEAf8wM/L5Uy4XJ2UjuoTPW8eZio+SAi5lzLCCsgGNpvJ5VmGNfSVKKlESomR4k9BTNn2OKUKIXqCdz+GeSUD70iIzIDcH9c/GktYnJKhjDxZ//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s-IS"/>
          </a:p>
        </p:txBody>
      </p:sp>
      <p:sp>
        <p:nvSpPr>
          <p:cNvPr id="7" name="AutoShape 4" descr="data:image/jpeg;base64,/9j/4AAQSkZJRgABAQAAAQABAAD/2wCEAAkGBhQSERUUExQWFRQWGB8aGRgYFxYaHBsaFxgXHxcYGBgaHiYfHBojGhoYHy8gIycpLCwtFx8xNTAqNSYrLCkBCQoKDgwOGg8PGiwkHyQsKioqLCosKiksLCwsLiwpLSwpKiwpLCwsLC4sLCwpLCwpKSwpLCksLCwsLCksLCwsLP/AABEIAKAA8AMBIgACEQEDEQH/xAAcAAACAwEBAQEAAAAAAAAAAAAFBgMEBwIBAAj/xABFEAABAwIEAwUGAwUFBwUBAAABAgMRACEEBRIxBkFREyJhcYEHMpGhscFC4fAUI1Ji0TNDRHKCFVNjkrLC8RY0g5OiJP/EABoBAAIDAQEAAAAAAAAAAAAAAAMEAQIFAAb/xAAqEQACAgEEAQQBAwUAAAAAAAAAAQIRAwQSITEiBRNBUWEycZEUFaHB8P/aAAwDAQACEQMRAD8AnyvAoGNd7ontlXjkUpP3o/wk2OwSOgT/ANCaz/DcXtf7QDuooaLgUSpJFtCQZieYrQ+H8bhEpKWcShcmf7RM2EWBg7AcqSyuopV9Box5/kCYLBuOIdeClLdQ6sDUZBSFqBbA5CAIHWiGHxAWkKGx+R5g+INqMNIw7GvTCNRKl7mTNz8elL2bOow7qHAf3OIuegVAOsDoQb/GpW5drhl4yS4TLikTS3xIw8rSpt5xoAwsJjad/SmBnFJX7qgfIj6b19iGQoVfoK+UB8L7OUugFzEvOgibrMH0qXh3g/DJxjqCiEsqRBKlCdTa1d+8RIFFMhxpZX2Sz3FHuE8lH8PlRfLMIyHnnliVKWIk2GgaZjrvQIxnJtNlWkukGnswSgjuqUCJlICo9Jn1FUc9y9nHsLaCwVbpIspCh7qoN036ivcTjUK5+V9vLpVbLsdrx2kpHcYUQobkKW1uOo08qvPAox3J8opK0+S37PuIlYhgtvf+4YOhzxgkBXrB+FNYFLrObht1TekAajcC5JE39Z+NEcDnCXAdJEpMEdCRMEHnTkLlFMWlwwiRXKiJqPt6q4vE6QFGwBv5eFX2spuIMyx6A4lJEr5eAlM7+B2EmKJBcgEdBHrSvn2YIK2lC5JgklSRB2J+fj5Wo3lmPQ6lJbVrTAuDOwvJ8yaqu6LBGo31iCNWm2/Txr5/FJSO8Ym3rUGNdSEgEAlXdSDzO8T0tPpUnWIfEvG/ZknDr1BKpXa4vcQZtsDOxBsdqQsbxI3iAvtEqbUptXukaVqA7sgkWnrJ5zTvxlgsXiFQ33WgFalEFtFiqNZ3VcmAN48azrNuH3W0KUQVNoIlR1DUFahKUkBUAyfAjxFL5N1l41Rbw+ROpSgtrS4pCCo6TslHdV4qm+0yCKfOGs3WypAcSChVgUCR7vdPVBsLbXnlSBlDjGqC4pAVbunvAKEEybETMjY0cxEsoCG1JcMBRV2gMpOmyhIggyYkkUFOuUWfJrGVudwT+IySDBJvvYT/AEFEkmZ86y3JM+WEDUqNUk3kiJsAd4IJg1omQkFkG9ySZmZ2i/TamcWRSKSVEWY/2iR/MPkk1ITVfGKl4DoT8kgfepVGmV0DPiquFqsT4fQV4VeI+IrhxVjBHx6kf1qSp1Ua6kKf1BqNSD4/BX9K44/P2crAedSWWylLikj92R7qjAlB8qiyfLmn3gkJKCO9IUTZJ2gj70bx5Hb4gEmzx2E7wfvUOUOBOKCibdnGx3vyFZNuuB/aqTGbN81R2pbcViVK0glLZSECZ6x60zZ3w807hezUCUoSNNzKYiII5xFKSEYd3GKLmgjs0wVGIIm14vTy/jELYWErSrufhUk8h0JqZ7tsW2ykUraFHNOCsOzPZqfRF/3Y1j1HWL1RRluKSlakYruo0z2iT+LVHu6o907gU9qydtXec7wgyCe76p25m5q3ly8M0iU9i1qMEyhOognnaRe1E09TTTuyuRuPJnbT2LI77bbrcwVoIITtfumbTNwKYMTi3EsBSGtSoukriP10qpi+MMNhk4oKUFqLyyEogyCEwZ2A9TQhOdreYaPeQtxEi5EEkxPpFWipJuw0JxaJTnL6W+0cw/4o0pN78/KnXgtoOJ/aNKkqKezhX8MpURHmN6zzF459sFu2lMd8gzPXUd/hV/hT2sNNuFl+zY2cSn8VpKhPu7iwPKuyqTjwXyOKXY4Zi9++X/m+woZk7gaxQ7aQCqUqBsZ1WUDzEmg2bYztMQ45hsYFBfe06NQFtt9QECdq7zL9rbaSXm2ltqjStKtNzdJv1HhXY5baTBNxkjXsFiQ4NSbjl864xIQs6FCQefKRyMHekHhnHl5aUKdc7QQYCyEqSPAc45c96Y1PH9odSqwiUXvqGknn1G8c6bFaoVM7LrixhzLbbQVAUAFKn3ZOwTeQNz1tFWeFG1oZ1BSQ7MFuUgEAciD3VdLdAZ5R8XcQAOBKwnWLWBkk+BvYUnYl7tHNLVlbxMG2wttPyHnSrdTGFj3xNdwubFadzEwQQJSeip/X1q+p5W5UfgPrFZjwzjC6+pSVrDoTC0qUoiEkWKJuJ2Ig3q7g8yw2KcUTjX0HVBYLxRpUJskKAKkmNt/oDRdiM4SjKrCPEXF5YxBQVqDRR74QhyHQUnY/h0E26ikJ/NGFYZ9tanVvkK0KOkJ3594wIklMbqO9qN4/h9OICyHEwg6u0IPaQkp7pO2yiL9D0pNxLzSFLSpHOAQRIiJ2J1WtPrahylJB4o9azJOkIUdKIISQ2hSkgqJ96UyYi/pXwy0aF6SpStQCYgCJvrTJgVWexoWAJVKduYA5CNhuTb+KpHWiAYUUixKRqvbfrzNKSsKqGzDZO+nD6gzCA4e93QFEmLajJSCAIJ5mtU4dxc4ZtS1yoi5JA9OVhWO5Hxg6lpTWshEQJEiJiL7TvabppvQcHjWUNuNjtYhJTfbkowJB6Gr4JJTJyJ7R+dWzYqLXUFRR6mT5VEcfhh/eMD/W0PvSBieE0ulDbiQUMo0N2/DJP1JvXyfZ/hx/dj4U/YuPauI8In/E4cf/ADNf1qFfF+CH+LY/+1H2NJo4EY/3afhXQ4KYH4E/CptkDWvjnAj/ABbP/N/SoF+0LLx/im//ANH/ALaXRwgyPwD4V9/6Wa/gHwrrZ1GXdsoKUV67nvG8k2uT6CiORYB11wLbaUtASZITaZHPafCnjL+Gi53sUoQf7pB7scgtX4o6CBTM0EoSEoASkWAAAA9BS22xjcIJylYcGpp1IOoGOgkhQ8PD+lWk4AJP9mbzGpItzF4n5703vKqHHvltlakxqSkkTsTyEeJtVXB9WWg05fuAeOsixGKaShl4JG5bVCdXRWre3TaszzzhnE4RAW8UFMxqSoEAnkREiaZneOHFKKghIUrc3J+fKgHEmYLdaOtRI/PlQ8WZR8UbuT0ZLFLJJ8pWKr75I08unWZpgw/FnaNJaeJSpACUOgTYCAlY3tyUKVtU10kWp5pPs81FuI1/7S7Mann+0SbpSlWoq/oPE0tZnjy68p0gJK1EwNh0HwqLRUqsAvsi7oPZgxq5T0moSomU9xLh8WU3Eg9RTXkPFuKfUnDrWXUGICxOkJmVBViITNrztak7Dqm1r018BMPLecThezU5A7i7d0TqUHJERzHRU8ql06sqjQcDgNakoIBRsYlKvMKF58qLLyIpSrRisSgpMEFzXYiQQlWoxE2Mc6gy9oofBKmwgE3LiJ2t+KjKyg9pdB7T/iJ/mtHL3vHapo5sQs/yjEKxRCl6u0QVIcKQgnTpBBSPdO9RYHJH2W1LShGvWAZUDYzPemN4tNGuKMxZ7VLOlYeDZgggpAN9JNpMAkQOd6AlhvSD2oNr94ar3I2n1paSW41MKexNoM8K4JSMa84qJKEJJG2pckx1gJT8RRvP04ZDiS6xrJ7wWAkkEdZgk86CcO8YslScM006p5sK1DQmSREqEqEgR57UUzbFpdspp9CtpLewM6rJm9xRUuBDI7kyk5gsOtnT2ym1L741DkVERcbG0jwFLy8pQvuEpPfF0jfUbnlaizOHC0I1LDZDYEqS4LgpO5EAmT86A/tul1xWsQlwKUrke/GoWuI5eNAywbaohNBjMfZ6XFnsyhIAFgNMmJmwIHMG196XM3YXhytp/vQklG8dAZBFx5Uy4zi1K/7JQ7MjvFSiCFqBmI5RPlFA+KcX2qhOmIPjv1/812VKK6IjyfcL5UtSVLShDqBCVJKgVd640bGfI7itRyPImWUdqhKkd3TCgoK3k6rnUdr+d6S/Z812eIaSFG5Ft/wnkfLetQzJrU2pIMSIkVOJKS3UTKXwDlHv/wCkfMqqauFphw+AA+Q/OpImj2Uo5Ka5IruvDViCJQqMpqc1GquIB6Xa9DxoJh+J8Or+9Rc2v+VWVZyyD/at/wDOn+tCCuLXaLOYZilpJW4YQBJN7XA2HnS7xHxSkYRTqFWKP3cTdSiUJM7WhSvVPSmPKsSziXOzDgUIOrSoSBG88qQPa8G2C0y17ple+42E8t5v4USCKSfwWMFw6w8206O1SHEgwCkiSO9BIneaMZnwWyrCOIaSe0gHUSSbb+G14HSkrh7i11jCtgoQtGpWgkkKEG4J8ztvcUQXx1iXh2bYDeq3ckqM8pP2qjlhj8cm9i/rMyi3Lx/L4ozV1spWpJ3SSD5gwa6aNWM8a04h1IMwsietUm1Xq6fBh5UlJpFiizPEATh1MFpBSoGTKgZ5KmYkbC3OhANRu1YGchXztRXhziJzCEqbiTYyJ7t5T6zQbVt5162TPr9K6yT9AtYJ95ttbbCilQC0qCW4KVAEX1faqGIz1LRKQCtQsYKQAfAmZIPgaE8Ke0J1GVLw6AVvo1NtJSCVlKwSCAAT3ZUPhQHDZogSFnQRulQIIJ3BTuKrlyySpGp6Xo9Pnk/efXxdFvMc6IxPbOQlChoVpEwnbUflMAC1XMbgcI2kunENEbwlaVE+AQDM+lBsVmjJBBVqHgkn6ir/AAJ7PEZgta0OBCG7EFJJkxB3AjfnyNLxuX6jS1uPFja9qS29fLr8gnKHnP2lWLTZRsmQbJgDkRyEUyjiV4HvOqSb95JIvyKgZBEx42p1T7JkBOkPq1dezGn4TPzpC4syZeDfDbmm41JINiJiRPQzUNzXLD4Yen5ouC7r8ph3CZhjkISQ6FJMhEBBAgwEkkbgWIPzoZxfhFKCylAkxBiBYkqJ2AtHSh/A/ESEOhp8qW28koICgNLzZgLuYgtlJJ6gdDRXOs/GHebsVoSSEStIKypMWVyiSJtJFN7U0eTmnGTX0C8GhlGGRqJUVLTOkhUnmmJgbkGquNb/AH69B7uhZ2A70qATba1E1YptY1JZKQVEFOtC7gApKSBYXNqG5lgwtJUlkpcPdkqB5wkGN5FyarONsrHgduCmHi+0VGW0FeiwjZQJn151oLzwNqzLgl1vDvJcd/dkoVqJUSNao90XG808tZ4ytKi24lZT0N5UYSLjmefK9cqiTFNukTYrDOkOqaRqUPcBMAkCBc8ppPXwhmi9S1Khe4h8p9AhPd6Vo4zhhMJLqJFtxyrpjStWtK9QvsQdwKHKCl8j2LLkwJ+K5+WhS4exzxQUYlKkvIMGRGociOvpRYqo5mARoUVxpSCSegSJJHpSyxiQpAVyKQfQgGiJUhXJLe3KqssE1wa8DwIkEHnY/CocRi0oBJ5An4CpBn5vazDnqVE87fIU8YTJ0LQldwFCYIApf4cyZAWpS1WSoaAFD3huSmnIYvoRUKIWeRy7KH+2zgHAG06u0G5O1yOQn4UpcUZ4rGP61jSQkJAk2ievjPxplzxjUplwwoBYSR8x9YpKzlMOuBKAkBah47mui2CZY4dWv9pabELSt1AKDcKlQBkeAJuK1XjVLOXYda8O2hDyiEJUBcTMxPQSbUtezbhrs2xjioBySGhyAFio9STIHlNG+LME7jmlJWpKEp7yYvKgDvPL+tKyzwU6GY5JKDjZjWubnma9b3rhO1eoN6aFy0K5XXGqvCamyKIztV7I8B2+IZZBguuJRMTGtQExzsdqodauZS4pLgKLLkaVXlJvceNt+VVbpBIR3SSP03luGy3KkBpDjbavxKUoFxZ/mVv6WA6UV04LGQooYfMW1oQsx4ahNfm7DcOuLIU5qOq5JMm/nc0Sy7BYrDqK2FKAT3onePDlQ/cZoQ0uJ+NtP7LXFftDU805hWsKxh2SoSEJAUQkyJIEcugohwdxiMuwqlBJK3ItvtJkDYe9Ek+lZ9jWHH8S5oQpRJKyEpJtYqMDkJNO+BaS32TSxKloVIPjHd8wBUZJviiuGo5JxaTXX+Qux7a8SFalIBR5pPygfWpuKOKsvx5ZexaV9kGyJQTqSvVaI3Ebg0KPDbZtoOqfdgzy8YjxoTmGFjXh2klWoaNETqXAKYG8yflVdzVDE3Cm9quvjgW8oKXELaFnB+9aV/M2lWpJ/wAyZPmgdTTItKHmcOglUIRc6Qbk7kQRz6U78G+wcNhDuLeV2kEltuIBUkiCszJAJ2G/M0ZxHsgbbZCcM6sqTsHCkz4SkCDTBjszfDYNLSNCFEAqKyYAuQkWAiBCakdWqI1TcHY8vWrOMwC2llC0lKkm4NQQKkqdduTvHoPzotlWFWth0oUUq7RsWAvOuQZ23mfAUIEU38KPNow6wsgKW53R1KEA/wBarPlMvik4zUkzNs4wKu2UkPKUQf4yT9aiwWe4vCq1IdWYOxJPz3+daJmGFw6nFOKsQLqI2J2BtSq5w0l06tXObGlk0arnNO7GfC+1c4nBOtOWcKI1bbmDq6giRPxpjyjHpGHaKjEtpufKPtWes8LBSkJbQDB7xtsf0DTviOHmy2gFOpSEBAIOm0bwLbyfImiQbYrqZwcUlGnfNHOeY1DF0iQs3G45zpBFj5fxeFJeNzk65SbBUhJuB4kK8AAZqzxIHEBKO8pKYgwIvy53sL9CByusrx+kXAPQ8xMxI2PrQcrk3wJUDcJlsdaNYVGnmfjVprLBzNWhgExzPrTxBJghqZXqEwoEeYFj8aSeI8EE4lyVElStQ2M6rgAedqbXMKOU1XwORJOLZcVcNkqIPPSJR8FQfIUNtxTbOGzAYb9nw7TP+7SAf825+ZNR4pwExMJF1k7C3L0rp7E6lCL94k+JH514nCJV3AJ1XWTzB3+O1Ybnb3MMYqhBUQkc7Cto9lfsxwj7TjmJb7UghIkqAmJJER1FIOK4b/Zn1zMIVKB1SZ0nxABj0pwyXjTEYJlKBKUm/d0mTb+K961XlTaoe0+CE8Uk2lJ9X1Qx8Vew/B9kf2XtGniO5Kipsq5JVIJAO0g2msIzDCrZcW04kocQSlSTuCOX51sTntkeautClgdUoHzBkVnXGucIxuLcxSBAc090xbSkAg/CmIzUkLZtNLH8p/sxXBpo4GwAW8SeST8/uaXnkixFNmS4RxhLaykjUtGowe6kkxPiR8AKHl4iCwq5IesmxAeZSEgKLfdWJIII2MJHMVxm+K7JkpICVKGlKQSTe3MA0AyjLlDErIKhrJ2JHlt4VbzvLSkpNyrqb3gxQb8TQUrC/CuFb0vuAlC1pDXaJBJShSlFRkbGAL1nzyVKWgIWpUKBFjNjf1/rTDlrqi2WgqCru90jYcj0O/e8ZohlfDBS7KwCE7EE3J3Ph4Gui3Kl9A5JR5L+Ddf0gKMpI97SNUedU/Z7hox5cfOltLilpUqY1J2A+IphGKJJaFgEzMgmf4evjPnUKMlUls6TPeKoO8n9RV5pxVhsKhkntm6Rpas8w6wQl5syIuoD61PgWkpHdMz0Mj5Vgi+LYWUlpcp3uJ+BFXsDxYmf3bim19CdJ+Isa5Z2lyhj+14MnGLKr/KGH2mpjGSSLtpIEXsVD6ik9w/rnV3O8zcfWFOd5emJi5AmJ+Mctr1Fg8tUpQkb3ieQuSfDrV/djRj6jDLDkcJdorspBUAQb/H9RNWeIOKUMtFphASkHVzJB/iKuR8qYzwQp9QW0oNNqEwSSRIumOcHY1k+YoCcSQ4SsJVDkHeFwpKelp+Ip3ZFRvtiW5tmi4LGodwjTrndU4mdUGNyItttVJ59Ew2SvqokwAN6M5HmGXu4YNoxLSNBUNLhCCBqOmAqJERtSjxtxCwiWMOsLP4lpukeAI3NIbXZpe54lPJuPn2MQtQAcaJu3ACgkWlCt5tMbGtHYzBvFNl1pwlLidMfwkDYj8JEmR5Vi2TolxSvnTDgUKS5CVFIWRMKIEzY2Ii+5p1YvC0Z0snlyGc9wyQVAKtOwkHbrtGx3pPxShYdImNxc1Nn7qwsocCkrFjqWpURvc0JWVXM/nSVch0x5Q90n5mu+38B8qrdoOYnzP2FddoOXypmyhP29ROtlRSQQlSVSPI2I9Qa81Hw9TXaXRI6+VQ+VTJQawDSklSVDvBV/h9KjOLOpRSSABJI3j8KU/zK+V6tvO9oorSQdSftH9K6wWUXBVOhJ1eK1dT4CLV5/JHbJxCvgU+LMIrUF94qCQNM9d79LH4UxsY5t3DtCApIABUATEbggeNr7VOOHf2ltSnCQtUkERZKgAEweURSK7iHcvfU0lQUlSZKVCxknl6U5ppqXAzhydRL3EDTZbdcmPwgX8ouPlSi6hKUgbT9qIZzj3HgAqEpmYFgKHrA0EmbeFr7U7HnlF9VFwltfdBHgnCIcx2ES57hdSVbfhOqD6pj1NbxxzkSnSh5povCAlSAQCdM6SJtF+XSvz7wu8E4zDkWIdR81AH5E1+nsmxR7IiUg3CSTz5WFyJozgpqmIwk4O0LfD3By1Nhbg0OEmUkWubRHICPhVjOeDH3AQ2W4VvIMjyJFqZTmxLbekJC1nSZlSUkBWraCRKYG0yKr55nKmAHQpJbCe8Lb+BPKOm3S8intRSoL707E7h32ZLbc1vlKUI90JuSIN55WNFuMmW0BC0JCL6DA8LG3MQRRjMc8AQqN4t/qUAPkaWOPcySnDICveWdQ9Dc/MfGr7I44thMcJ58igvkBYF9KXVEqgQn3j/n3k+NePcVj9qShJBbLagD1XIIv0gEUo4nGE1UU+U94T3dqTlmclR6ePo8YRb3W6GZ5La1LWtGidrX5wfKgbGCZSe0URIPP9bVN/62JQEKaBjn+V/lQXE5mt1UqI8ANh0qN3Ajj0kpSqS4HNtkAd0b7ETHpRnK1oGGfI/tNJBHQFNo87UjZZmxSAk3A8TMdPKr2HxcuLgwQEkeNiFW58qtpYee6XNdGTrtLkwPy+fk0zhvMQRomDpCo8CL/P61hWaAdu94ur/61VqWV4vSpDnWEny0k1kmIf1OLPVRPxJNabMuuSBeEO/W9657DrUyl/r9cqLcNNp1l5QCuzI0JIspwglJP8qANRH+Uc6qlZLdDPlHszdGCLyrOkaktwZINyFc5iYTFCzkTgP7wJbP/EW22fgpQPyo2xnDbqFKxWKfCpI0pdUlOnkQlEWvt4UqHL+0XDffkmCB70cyT5imIuuALVhriTLe3CHCUKcKNwZ1abE9CdpI5nxsou4MbXmLGbeVaC3ly0YJCjAW2SLfwrlJHTmfhQFrCpB7oF9+fw6RWRq8myfAWKdHofjlFdaprlSkda80Enug+tqaCHQPT1mpUK61x2ZG8x4fqa6JRAgDzuZ+NQzg3wzh+0UoD3REnluTHnTQ9GlQHIfMi1C8kb7NkADvLvHn7o+Aol2gQmD3usdelYOolvythUj1JCG1geCR8APuayTjHEhWOX/KQB6Db51o2KzDuqvEqHxmftWTYh3tXVuclKJHlNvlFN6CHlKT+iVbnFLu0XXGwYJ2q3geFtazJOg87jbr1ihb2I0JM8vvTeMx/cNEH3kABIHxV5xb1munOcFwbXq21yj90BfZ/wAMl7NG2iCOzUVKtNm7+gJit/wGVhCjPeE29azXgElhWJfaZQ48VaVKW4UwkgHQmEqE2BJPUVpmT5up5lLhQUKVuk30wSN+cxI8IrTxS3RMPa0rBmMyheI3Q41qM7xoP8Q70lznaBbnSxw/w87+1OPvvpUeTQ0nuaSIcQoEpUFTeb1pCVc6G49YmYE7TF48+lG2nJgbEAKWgCACdv8AKZ+1I3tKzDXjCgGUtoCB5xKvmaPcQZyMK608RKQskjqNChb10/Cs2zLMu1dUvmolV55mefnSmonxtPQ+j4fN5ZdVSO4ma9+4r1kSAQDtf5b9K8BtHSkj1aaI8RhgAPGfrVUo6VcfmBNQDaa4E4pnEwKc8iyxl7CJ7UHUVKAVN06eaRvzpHfciPGnTg96UaZ2Ej/USSfp8KNinsdmX6hhWpisd83YTS32bSU6gSDud/cgah5+NZG0uACa1l4KVqkCJtvt1PrWacRJSnErCYjnG0kXo2LO5ypmH6h6XDTY1kg/5KLi59aZ8Pl6kspBMJBNxbn3zPiQkeSBQLJMuU+6Akd1JBUel7fStGxeBAaUAmYQYG52p2J5+X0CUcOoThXFFKdSuYEcxcRTFlWFCGUAC+m3qf6gVWxCf/5kiInQmOm0/rwq8HYWR/ClPxO1WSoqyzmrSV4VaEnZMeqbk/WkvskhMTf0B+QgU8BACQmNxfqdVvp9aQVuRbn4xWX6hHlMJjohSQD3bH412cYroB41wlQFeyTTfXRc7Dk85q5leFDrqUciZPoJ/L1oeG/1+VMvCWGIStyBJlKf+4j6ehoOfJsg2ShkYABg+8efIDpfao8YkNpk7mwG+9V2cSIgnv8Ar8PSquJe7xm8CZ6DnWEkE7AfFWM0MKj+E/FXdT9SfSkHDL5bRRfjHMSVpT175E+YRPpJ9aD4adzWxhWzDf2M6GG/UJ/R7mb/AHPOmxnCKfbw7aCUkJIUegTAP2pRdRqIB5qH1p24d4hbacUlwQIIComIVYkevyoM+oo0s0Vl1aU+hoyPCfsqClowk+8CZk2nV42FGuGPaBhnHDhioNvN90BVkqAH4Vbem9JeY8TNoa0MkqUecHnub7k1nnEOAUy6NVlKAUfAn8qPgk06GPVcMY4k4pJ/6P1V2youD9vjzoTj1kzWEcP+1bH4RISh0OIAgJdGqPJVlfOibXtuxgPfZwy/NKx9Fin9x5rjscuMMlUtnWf7uVgC+wuPWs/aAMgi/Q/enL2c8TYjNcY8cRoDDbRSGUJ0ol06b7k90KuTQl7hotYlxAlSGgXCeqAoAT4kkCk9RG/JHpfRtXFJ4pP/AJnuWZSEJ1L1XEAJIHdIggkpO9UMzwyUL7mrSR+ICxva1j52piViUvIhKgFRBH3FBuInEpbibyPrSG52ekSivJ9gjEEkDyqs6qpX3pCf8oqspwi4NFKzlwVsSTqt0tuN6fsFwi4cKw4yqHezBKSY1dCk7AxAg9Kz8Pysg3tv9q0zIOMmiwht/uLQkJC9MpIAgG1wYtRsag/GZjZ55or3sKtp8/sDlZdj1d1QUkbFSimPOReswzB7985BkaiAeoBifXetd4j40ZbZIaXrUbACYvzJOwrHW2STAuSYA6mYApmGKMP08sw9frc2dKORUvoffZ9hT2SlRAK7eMAD5SR6mndawABuo7D7mqOU5YlhhCCPdET48z8av4JmSVddvKm1wjEZVxrfeaR4yf16VCydTxA/Esk+SAAPvVp0y9P8I+1VOFm9QW6SBJIST4kkn5/KpKh/DpBKl8k7eJ/IVn+MZ76knSIJ3860UYlsAIBBA61n+aNkvOaUhR1neOp2pDXrxQbF2B1g8q9TibX3/XOukoHP9dK+UBtRa+ix9JVvb9GnvLMWhTKOzNkJAKdynrbxJJ8azxa4Nj6X+1T4PHrQvUhWkj5+c2ils+H3Y0Sh/ecTy87/AF/KgWMxEyCTe0Dn6/raq6uItSbiFdR/Sh2Z4/Q0VyCdEo5TqsDHoaz1gkpU0WsTM1xAceWuTBVbyG3yrsY2BVIipA3a58vWth4k0kFw6mWG9vySHEnUlR5KFGhiUh7VAKRJjeZ3FUcuwSXUqSSAQZueUDqetHsnwiAYWnULDn3UgHUf/PUUvNeVL4I3zyT3N8l7DY3BIOsQCNgQokeEG00ocS5v+0vFWwAgDoBVF13eCY1H4VCBTK6L5M29fN/lnwVeuldedGuHeD3MWCtKkoQlWkkzMwDYDex8KZ2PZ9h27urUuB1CB8BJ+Zoig2hYZPZVnTGEy7UULBWtRccCZBIMJBIk6UiLRzNO3C7jT7LrzYCgtZSoH8SQNj5zPr4Vk+OzQJbLbKS22LJAFo3Us9STA8kmreS8VOYMy2ZSbKSTZQG3kfEUCWb25JS6NjS6H+oxyeN+SoN59wOnUTh3An/huSCnwBEyP1JrPs5QUOlvUFFFiRMTzAnptTfm/tKSW1aGlBZ6qBTP1t5UhMAqubk3J8edByxxdwNPTZdXJ+3mfRbK9qiWa9Nq4oBqPqjlprc+Ndrx4TZVulSiE22qqEdo6hMTJq0YKcqYrqsr02Fyj2T9gpZCvwj7Deo+CsD2mLSYlLcrPp7vzimfDYVIZWJuEqt6GfSufZxhdLK3bAqUAD/Kn8yfhWhjxqNJHjdRqJ525y7HCCo3sOhH1oggQKgwYJvNj+rVI+qxFMigDzbFaGXl89JA81WH1o1lGQEMtoKgAkXAiSTufjS7niFEIbO6nEAf8wM/L5Uy4XJ2UjuoTPW8eZio+SAi5lzLCCsgGNpvJ5VmGNfSVKKlESomR4k9BTNn2OKUKIXqCdz+GeSUD70iIzIDcH9c/GktYnJKhjDxZ//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s-IS"/>
          </a:p>
        </p:txBody>
      </p:sp>
      <p:sp>
        <p:nvSpPr>
          <p:cNvPr id="8" name="AutoShape 6" descr="data:image/jpeg;base64,/9j/4AAQSkZJRgABAQAAAQABAAD/2wCEAAkGBhQSERUUExQWFRQWGB8aGRgYFxYaHBsaFxgXHxcYGBgaHiYfHBojGhoYHy8gIycpLCwtFx8xNTAqNSYrLCkBCQoKDgwOGg8PGiwkHyQsKioqLCosKiksLCwsLiwpLSwpKiwpLCwsLC4sLCwpLCwpKSwpLCksLCwsLCksLCwsLP/AABEIAKAA8AMBIgACEQEDEQH/xAAcAAACAwEBAQEAAAAAAAAAAAAFBgMEBwIBAAj/xABFEAABAwIEAwUGAwUFBwUBAAABAgMRACEEBRIxBkFREyJhcYEHMpGhscFC4fAUI1Ji0TNDRHKCFVNjkrLC8RY0g5OiJP/EABoBAAIDAQEAAAAAAAAAAAAAAAMEAQIFAAb/xAAqEQACAgEEAQQBAwUAAAAAAAAAAQIRAwQSITEiBRNBUWEycZEUFaHB8P/aAAwDAQACEQMRAD8AnyvAoGNd7ontlXjkUpP3o/wk2OwSOgT/ANCaz/DcXtf7QDuooaLgUSpJFtCQZieYrQ+H8bhEpKWcShcmf7RM2EWBg7AcqSyuopV9Box5/kCYLBuOIdeClLdQ6sDUZBSFqBbA5CAIHWiGHxAWkKGx+R5g+INqMNIw7GvTCNRKl7mTNz8elL2bOow7qHAf3OIuegVAOsDoQb/GpW5drhl4yS4TLikTS3xIw8rSpt5xoAwsJjad/SmBnFJX7qgfIj6b19iGQoVfoK+UB8L7OUugFzEvOgibrMH0qXh3g/DJxjqCiEsqRBKlCdTa1d+8RIFFMhxpZX2Sz3FHuE8lH8PlRfLMIyHnnliVKWIk2GgaZjrvQIxnJtNlWkukGnswSgjuqUCJlICo9Jn1FUc9y9nHsLaCwVbpIspCh7qoN036ivcTjUK5+V9vLpVbLsdrx2kpHcYUQobkKW1uOo08qvPAox3J8opK0+S37PuIlYhgtvf+4YOhzxgkBXrB+FNYFLrObht1TekAajcC5JE39Z+NEcDnCXAdJEpMEdCRMEHnTkLlFMWlwwiRXKiJqPt6q4vE6QFGwBv5eFX2spuIMyx6A4lJEr5eAlM7+B2EmKJBcgEdBHrSvn2YIK2lC5JgklSRB2J+fj5Wo3lmPQ6lJbVrTAuDOwvJ8yaqu6LBGo31iCNWm2/Txr5/FJSO8Ym3rUGNdSEgEAlXdSDzO8T0tPpUnWIfEvG/ZknDr1BKpXa4vcQZtsDOxBsdqQsbxI3iAvtEqbUptXukaVqA7sgkWnrJ5zTvxlgsXiFQ33WgFalEFtFiqNZ3VcmAN48azrNuH3W0KUQVNoIlR1DUFahKUkBUAyfAjxFL5N1l41Rbw+ROpSgtrS4pCCo6TslHdV4qm+0yCKfOGs3WypAcSChVgUCR7vdPVBsLbXnlSBlDjGqC4pAVbunvAKEEybETMjY0cxEsoCG1JcMBRV2gMpOmyhIggyYkkUFOuUWfJrGVudwT+IySDBJvvYT/AEFEkmZ86y3JM+WEDUqNUk3kiJsAd4IJg1omQkFkG9ySZmZ2i/TamcWRSKSVEWY/2iR/MPkk1ITVfGKl4DoT8kgfepVGmV0DPiquFqsT4fQV4VeI+IrhxVjBHx6kf1qSp1Ua6kKf1BqNSD4/BX9K44/P2crAedSWWylLikj92R7qjAlB8qiyfLmn3gkJKCO9IUTZJ2gj70bx5Hb4gEmzx2E7wfvUOUOBOKCibdnGx3vyFZNuuB/aqTGbN81R2pbcViVK0glLZSECZ6x60zZ3w807hezUCUoSNNzKYiII5xFKSEYd3GKLmgjs0wVGIIm14vTy/jELYWErSrufhUk8h0JqZ7tsW2ykUraFHNOCsOzPZqfRF/3Y1j1HWL1RRluKSlakYruo0z2iT+LVHu6o907gU9qydtXec7wgyCe76p25m5q3ly8M0iU9i1qMEyhOognnaRe1E09TTTuyuRuPJnbT2LI77bbrcwVoIITtfumbTNwKYMTi3EsBSGtSoukriP10qpi+MMNhk4oKUFqLyyEogyCEwZ2A9TQhOdreYaPeQtxEi5EEkxPpFWipJuw0JxaJTnL6W+0cw/4o0pN78/KnXgtoOJ/aNKkqKezhX8MpURHmN6zzF459sFu2lMd8gzPXUd/hV/hT2sNNuFl+zY2cSn8VpKhPu7iwPKuyqTjwXyOKXY4Zi9++X/m+woZk7gaxQ7aQCqUqBsZ1WUDzEmg2bYztMQ45hsYFBfe06NQFtt9QECdq7zL9rbaSXm2ltqjStKtNzdJv1HhXY5baTBNxkjXsFiQ4NSbjl864xIQs6FCQefKRyMHekHhnHl5aUKdc7QQYCyEqSPAc45c96Y1PH9odSqwiUXvqGknn1G8c6bFaoVM7LrixhzLbbQVAUAFKn3ZOwTeQNz1tFWeFG1oZ1BSQ7MFuUgEAciD3VdLdAZ5R8XcQAOBKwnWLWBkk+BvYUnYl7tHNLVlbxMG2wttPyHnSrdTGFj3xNdwubFadzEwQQJSeip/X1q+p5W5UfgPrFZjwzjC6+pSVrDoTC0qUoiEkWKJuJ2Ig3q7g8yw2KcUTjX0HVBYLxRpUJskKAKkmNt/oDRdiM4SjKrCPEXF5YxBQVqDRR74QhyHQUnY/h0E26ikJ/NGFYZ9tanVvkK0KOkJ3594wIklMbqO9qN4/h9OICyHEwg6u0IPaQkp7pO2yiL9D0pNxLzSFLSpHOAQRIiJ2J1WtPrahylJB4o9azJOkIUdKIISQ2hSkgqJ96UyYi/pXwy0aF6SpStQCYgCJvrTJgVWexoWAJVKduYA5CNhuTb+KpHWiAYUUixKRqvbfrzNKSsKqGzDZO+nD6gzCA4e93QFEmLajJSCAIJ5mtU4dxc4ZtS1yoi5JA9OVhWO5Hxg6lpTWshEQJEiJiL7TvabppvQcHjWUNuNjtYhJTfbkowJB6Gr4JJTJyJ7R+dWzYqLXUFRR6mT5VEcfhh/eMD/W0PvSBieE0ulDbiQUMo0N2/DJP1JvXyfZ/hx/dj4U/YuPauI8In/E4cf/ADNf1qFfF+CH+LY/+1H2NJo4EY/3afhXQ4KYH4E/CptkDWvjnAj/ABbP/N/SoF+0LLx/im//ANH/ALaXRwgyPwD4V9/6Wa/gHwrrZ1GXdsoKUV67nvG8k2uT6CiORYB11wLbaUtASZITaZHPafCnjL+Gi53sUoQf7pB7scgtX4o6CBTM0EoSEoASkWAAAA9BS22xjcIJylYcGpp1IOoGOgkhQ8PD+lWk4AJP9mbzGpItzF4n5703vKqHHvltlakxqSkkTsTyEeJtVXB9WWg05fuAeOsixGKaShl4JG5bVCdXRWre3TaszzzhnE4RAW8UFMxqSoEAnkREiaZneOHFKKghIUrc3J+fKgHEmYLdaOtRI/PlQ8WZR8UbuT0ZLFLJJ8pWKr75I08unWZpgw/FnaNJaeJSpACUOgTYCAlY3tyUKVtU10kWp5pPs81FuI1/7S7Mann+0SbpSlWoq/oPE0tZnjy68p0gJK1EwNh0HwqLRUqsAvsi7oPZgxq5T0moSomU9xLh8WU3Eg9RTXkPFuKfUnDrWXUGICxOkJmVBViITNrztak7Dqm1r018BMPLecThezU5A7i7d0TqUHJERzHRU8ql06sqjQcDgNakoIBRsYlKvMKF58qLLyIpSrRisSgpMEFzXYiQQlWoxE2Mc6gy9oofBKmwgE3LiJ2t+KjKyg9pdB7T/iJ/mtHL3vHapo5sQs/yjEKxRCl6u0QVIcKQgnTpBBSPdO9RYHJH2W1LShGvWAZUDYzPemN4tNGuKMxZ7VLOlYeDZgggpAN9JNpMAkQOd6AlhvSD2oNr94ar3I2n1paSW41MKexNoM8K4JSMa84qJKEJJG2pckx1gJT8RRvP04ZDiS6xrJ7wWAkkEdZgk86CcO8YslScM006p5sK1DQmSREqEqEgR57UUzbFpdspp9CtpLewM6rJm9xRUuBDI7kyk5gsOtnT2ym1L741DkVERcbG0jwFLy8pQvuEpPfF0jfUbnlaizOHC0I1LDZDYEqS4LgpO5EAmT86A/tul1xWsQlwKUrke/GoWuI5eNAywbaohNBjMfZ6XFnsyhIAFgNMmJmwIHMG196XM3YXhytp/vQklG8dAZBFx5Uy4zi1K/7JQ7MjvFSiCFqBmI5RPlFA+KcX2qhOmIPjv1/812VKK6IjyfcL5UtSVLShDqBCVJKgVd640bGfI7itRyPImWUdqhKkd3TCgoK3k6rnUdr+d6S/Z812eIaSFG5Ft/wnkfLetQzJrU2pIMSIkVOJKS3UTKXwDlHv/wCkfMqqauFphw+AA+Q/OpImj2Uo5Ka5IruvDViCJQqMpqc1GquIB6Xa9DxoJh+J8Or+9Rc2v+VWVZyyD/at/wDOn+tCCuLXaLOYZilpJW4YQBJN7XA2HnS7xHxSkYRTqFWKP3cTdSiUJM7WhSvVPSmPKsSziXOzDgUIOrSoSBG88qQPa8G2C0y17ple+42E8t5v4USCKSfwWMFw6w8206O1SHEgwCkiSO9BIneaMZnwWyrCOIaSe0gHUSSbb+G14HSkrh7i11jCtgoQtGpWgkkKEG4J8ztvcUQXx1iXh2bYDeq3ckqM8pP2qjlhj8cm9i/rMyi3Lx/L4ozV1spWpJ3SSD5gwa6aNWM8a04h1IMwsietUm1Xq6fBh5UlJpFiizPEATh1MFpBSoGTKgZ5KmYkbC3OhANRu1YGchXztRXhziJzCEqbiTYyJ7t5T6zQbVt5162TPr9K6yT9AtYJ95ttbbCilQC0qCW4KVAEX1faqGIz1LRKQCtQsYKQAfAmZIPgaE8Ke0J1GVLw6AVvo1NtJSCVlKwSCAAT3ZUPhQHDZogSFnQRulQIIJ3BTuKrlyySpGp6Xo9Pnk/efXxdFvMc6IxPbOQlChoVpEwnbUflMAC1XMbgcI2kunENEbwlaVE+AQDM+lBsVmjJBBVqHgkn6ir/AAJ7PEZgta0OBCG7EFJJkxB3AjfnyNLxuX6jS1uPFja9qS29fLr8gnKHnP2lWLTZRsmQbJgDkRyEUyjiV4HvOqSb95JIvyKgZBEx42p1T7JkBOkPq1dezGn4TPzpC4syZeDfDbmm41JINiJiRPQzUNzXLD4Yen5ouC7r8ph3CZhjkISQ6FJMhEBBAgwEkkbgWIPzoZxfhFKCylAkxBiBYkqJ2AtHSh/A/ESEOhp8qW28koICgNLzZgLuYgtlJJ6gdDRXOs/GHebsVoSSEStIKypMWVyiSJtJFN7U0eTmnGTX0C8GhlGGRqJUVLTOkhUnmmJgbkGquNb/AH69B7uhZ2A70qATba1E1YptY1JZKQVEFOtC7gApKSBYXNqG5lgwtJUlkpcPdkqB5wkGN5FyarONsrHgduCmHi+0VGW0FeiwjZQJn151oLzwNqzLgl1vDvJcd/dkoVqJUSNao90XG808tZ4ytKi24lZT0N5UYSLjmefK9cqiTFNukTYrDOkOqaRqUPcBMAkCBc8ppPXwhmi9S1Khe4h8p9AhPd6Vo4zhhMJLqJFtxyrpjStWtK9QvsQdwKHKCl8j2LLkwJ+K5+WhS4exzxQUYlKkvIMGRGociOvpRYqo5mARoUVxpSCSegSJJHpSyxiQpAVyKQfQgGiJUhXJLe3KqssE1wa8DwIkEHnY/CocRi0oBJ5An4CpBn5vazDnqVE87fIU8YTJ0LQldwFCYIApf4cyZAWpS1WSoaAFD3huSmnIYvoRUKIWeRy7KH+2zgHAG06u0G5O1yOQn4UpcUZ4rGP61jSQkJAk2ievjPxplzxjUplwwoBYSR8x9YpKzlMOuBKAkBah47mui2CZY4dWv9pabELSt1AKDcKlQBkeAJuK1XjVLOXYda8O2hDyiEJUBcTMxPQSbUtezbhrs2xjioBySGhyAFio9STIHlNG+LME7jmlJWpKEp7yYvKgDvPL+tKyzwU6GY5JKDjZjWubnma9b3rhO1eoN6aFy0K5XXGqvCamyKIztV7I8B2+IZZBguuJRMTGtQExzsdqodauZS4pLgKLLkaVXlJvceNt+VVbpBIR3SSP03luGy3KkBpDjbavxKUoFxZ/mVv6WA6UV04LGQooYfMW1oQsx4ahNfm7DcOuLIU5qOq5JMm/nc0Sy7BYrDqK2FKAT3onePDlQ/cZoQ0uJ+NtP7LXFftDU805hWsKxh2SoSEJAUQkyJIEcugohwdxiMuwqlBJK3ItvtJkDYe9Ek+lZ9jWHH8S5oQpRJKyEpJtYqMDkJNO+BaS32TSxKloVIPjHd8wBUZJviiuGo5JxaTXX+Qux7a8SFalIBR5pPygfWpuKOKsvx5ZexaV9kGyJQTqSvVaI3Ebg0KPDbZtoOqfdgzy8YjxoTmGFjXh2klWoaNETqXAKYG8yflVdzVDE3Cm9quvjgW8oKXELaFnB+9aV/M2lWpJ/wAyZPmgdTTItKHmcOglUIRc6Qbk7kQRz6U78G+wcNhDuLeV2kEltuIBUkiCszJAJ2G/M0ZxHsgbbZCcM6sqTsHCkz4SkCDTBjszfDYNLSNCFEAqKyYAuQkWAiBCakdWqI1TcHY8vWrOMwC2llC0lKkm4NQQKkqdduTvHoPzotlWFWth0oUUq7RsWAvOuQZ23mfAUIEU38KPNow6wsgKW53R1KEA/wBarPlMvik4zUkzNs4wKu2UkPKUQf4yT9aiwWe4vCq1IdWYOxJPz3+daJmGFw6nFOKsQLqI2J2BtSq5w0l06tXObGlk0arnNO7GfC+1c4nBOtOWcKI1bbmDq6giRPxpjyjHpGHaKjEtpufKPtWes8LBSkJbQDB7xtsf0DTviOHmy2gFOpSEBAIOm0bwLbyfImiQbYrqZwcUlGnfNHOeY1DF0iQs3G45zpBFj5fxeFJeNzk65SbBUhJuB4kK8AAZqzxIHEBKO8pKYgwIvy53sL9CByusrx+kXAPQ8xMxI2PrQcrk3wJUDcJlsdaNYVGnmfjVprLBzNWhgExzPrTxBJghqZXqEwoEeYFj8aSeI8EE4lyVElStQ2M6rgAedqbXMKOU1XwORJOLZcVcNkqIPPSJR8FQfIUNtxTbOGzAYb9nw7TP+7SAf825+ZNR4pwExMJF1k7C3L0rp7E6lCL94k+JH514nCJV3AJ1XWTzB3+O1Ybnb3MMYqhBUQkc7Cto9lfsxwj7TjmJb7UghIkqAmJJER1FIOK4b/Zn1zMIVKB1SZ0nxABj0pwyXjTEYJlKBKUm/d0mTb+K961XlTaoe0+CE8Uk2lJ9X1Qx8Vew/B9kf2XtGniO5Kipsq5JVIJAO0g2msIzDCrZcW04kocQSlSTuCOX51sTntkeautClgdUoHzBkVnXGucIxuLcxSBAc090xbSkAg/CmIzUkLZtNLH8p/sxXBpo4GwAW8SeST8/uaXnkixFNmS4RxhLaykjUtGowe6kkxPiR8AKHl4iCwq5IesmxAeZSEgKLfdWJIII2MJHMVxm+K7JkpICVKGlKQSTe3MA0AyjLlDErIKhrJ2JHlt4VbzvLSkpNyrqb3gxQb8TQUrC/CuFb0vuAlC1pDXaJBJShSlFRkbGAL1nzyVKWgIWpUKBFjNjf1/rTDlrqi2WgqCru90jYcj0O/e8ZohlfDBS7KwCE7EE3J3Ph4Gui3Kl9A5JR5L+Ddf0gKMpI97SNUedU/Z7hox5cfOltLilpUqY1J2A+IphGKJJaFgEzMgmf4evjPnUKMlUls6TPeKoO8n9RV5pxVhsKhkntm6Rpas8w6wQl5syIuoD61PgWkpHdMz0Mj5Vgi+LYWUlpcp3uJ+BFXsDxYmf3bim19CdJ+Isa5Z2lyhj+14MnGLKr/KGH2mpjGSSLtpIEXsVD6ik9w/rnV3O8zcfWFOd5emJi5AmJ+Mctr1Fg8tUpQkb3ieQuSfDrV/djRj6jDLDkcJdorspBUAQb/H9RNWeIOKUMtFphASkHVzJB/iKuR8qYzwQp9QW0oNNqEwSSRIumOcHY1k+YoCcSQ4SsJVDkHeFwpKelp+Ip3ZFRvtiW5tmi4LGodwjTrndU4mdUGNyItttVJ59Ew2SvqokwAN6M5HmGXu4YNoxLSNBUNLhCCBqOmAqJERtSjxtxCwiWMOsLP4lpukeAI3NIbXZpe54lPJuPn2MQtQAcaJu3ACgkWlCt5tMbGtHYzBvFNl1pwlLidMfwkDYj8JEmR5Vi2TolxSvnTDgUKS5CVFIWRMKIEzY2Ii+5p1YvC0Z0snlyGc9wyQVAKtOwkHbrtGx3pPxShYdImNxc1Nn7qwsocCkrFjqWpURvc0JWVXM/nSVch0x5Q90n5mu+38B8qrdoOYnzP2FddoOXypmyhP29ROtlRSQQlSVSPI2I9Qa81Hw9TXaXRI6+VQ+VTJQawDSklSVDvBV/h9KjOLOpRSSABJI3j8KU/zK+V6tvO9oorSQdSftH9K6wWUXBVOhJ1eK1dT4CLV5/JHbJxCvgU+LMIrUF94qCQNM9d79LH4UxsY5t3DtCApIABUATEbggeNr7VOOHf2ltSnCQtUkERZKgAEweURSK7iHcvfU0lQUlSZKVCxknl6U5ppqXAzhydRL3EDTZbdcmPwgX8ouPlSi6hKUgbT9qIZzj3HgAqEpmYFgKHrA0EmbeFr7U7HnlF9VFwltfdBHgnCIcx2ES57hdSVbfhOqD6pj1NbxxzkSnSh5povCAlSAQCdM6SJtF+XSvz7wu8E4zDkWIdR81AH5E1+nsmxR7IiUg3CSTz5WFyJozgpqmIwk4O0LfD3By1Nhbg0OEmUkWubRHICPhVjOeDH3AQ2W4VvIMjyJFqZTmxLbekJC1nSZlSUkBWraCRKYG0yKr55nKmAHQpJbCe8Lb+BPKOm3S8intRSoL707E7h32ZLbc1vlKUI90JuSIN55WNFuMmW0BC0JCL6DA8LG3MQRRjMc8AQqN4t/qUAPkaWOPcySnDICveWdQ9Dc/MfGr7I44thMcJ58igvkBYF9KXVEqgQn3j/n3k+NePcVj9qShJBbLagD1XIIv0gEUo4nGE1UU+U94T3dqTlmclR6ePo8YRb3W6GZ5La1LWtGidrX5wfKgbGCZSe0URIPP9bVN/62JQEKaBjn+V/lQXE5mt1UqI8ANh0qN3Ajj0kpSqS4HNtkAd0b7ETHpRnK1oGGfI/tNJBHQFNo87UjZZmxSAk3A8TMdPKr2HxcuLgwQEkeNiFW58qtpYee6XNdGTrtLkwPy+fk0zhvMQRomDpCo8CL/P61hWaAdu94ur/61VqWV4vSpDnWEny0k1kmIf1OLPVRPxJNabMuuSBeEO/W9657DrUyl/r9cqLcNNp1l5QCuzI0JIspwglJP8qANRH+Uc6qlZLdDPlHszdGCLyrOkaktwZINyFc5iYTFCzkTgP7wJbP/EW22fgpQPyo2xnDbqFKxWKfCpI0pdUlOnkQlEWvt4UqHL+0XDffkmCB70cyT5imIuuALVhriTLe3CHCUKcKNwZ1abE9CdpI5nxsou4MbXmLGbeVaC3ly0YJCjAW2SLfwrlJHTmfhQFrCpB7oF9+fw6RWRq8myfAWKdHofjlFdaprlSkda80Enug+tqaCHQPT1mpUK61x2ZG8x4fqa6JRAgDzuZ+NQzg3wzh+0UoD3REnluTHnTQ9GlQHIfMi1C8kb7NkADvLvHn7o+Aol2gQmD3usdelYOolvythUj1JCG1geCR8APuayTjHEhWOX/KQB6Db51o2KzDuqvEqHxmftWTYh3tXVuclKJHlNvlFN6CHlKT+iVbnFLu0XXGwYJ2q3geFtazJOg87jbr1ihb2I0JM8vvTeMx/cNEH3kABIHxV5xb1munOcFwbXq21yj90BfZ/wAMl7NG2iCOzUVKtNm7+gJit/wGVhCjPeE29azXgElhWJfaZQ48VaVKW4UwkgHQmEqE2BJPUVpmT5up5lLhQUKVuk30wSN+cxI8IrTxS3RMPa0rBmMyheI3Q41qM7xoP8Q70lznaBbnSxw/w87+1OPvvpUeTQ0nuaSIcQoEpUFTeb1pCVc6G49YmYE7TF48+lG2nJgbEAKWgCACdv8AKZ+1I3tKzDXjCgGUtoCB5xKvmaPcQZyMK608RKQskjqNChb10/Cs2zLMu1dUvmolV55mefnSmonxtPQ+j4fN5ZdVSO4ma9+4r1kSAQDtf5b9K8BtHSkj1aaI8RhgAPGfrVUo6VcfmBNQDaa4E4pnEwKc8iyxl7CJ7UHUVKAVN06eaRvzpHfciPGnTg96UaZ2Ej/USSfp8KNinsdmX6hhWpisd83YTS32bSU6gSDud/cgah5+NZG0uACa1l4KVqkCJtvt1PrWacRJSnErCYjnG0kXo2LO5ypmH6h6XDTY1kg/5KLi59aZ8Pl6kspBMJBNxbn3zPiQkeSBQLJMuU+6Akd1JBUel7fStGxeBAaUAmYQYG52p2J5+X0CUcOoThXFFKdSuYEcxcRTFlWFCGUAC+m3qf6gVWxCf/5kiInQmOm0/rwq8HYWR/ClPxO1WSoqyzmrSV4VaEnZMeqbk/WkvskhMTf0B+QgU8BACQmNxfqdVvp9aQVuRbn4xWX6hHlMJjohSQD3bH412cYroB41wlQFeyTTfXRc7Dk85q5leFDrqUciZPoJ/L1oeG/1+VMvCWGIStyBJlKf+4j6ehoOfJsg2ShkYABg+8efIDpfao8YkNpk7mwG+9V2cSIgnv8Ar8PSquJe7xm8CZ6DnWEkE7AfFWM0MKj+E/FXdT9SfSkHDL5bRRfjHMSVpT175E+YRPpJ9aD4adzWxhWzDf2M6GG/UJ/R7mb/AHPOmxnCKfbw7aCUkJIUegTAP2pRdRqIB5qH1p24d4hbacUlwQIIComIVYkevyoM+oo0s0Vl1aU+hoyPCfsqClowk+8CZk2nV42FGuGPaBhnHDhioNvN90BVkqAH4Vbem9JeY8TNoa0MkqUecHnub7k1nnEOAUy6NVlKAUfAn8qPgk06GPVcMY4k4pJ/6P1V2youD9vjzoTj1kzWEcP+1bH4RISh0OIAgJdGqPJVlfOibXtuxgPfZwy/NKx9Fin9x5rjscuMMlUtnWf7uVgC+wuPWs/aAMgi/Q/enL2c8TYjNcY8cRoDDbRSGUJ0ol06b7k90KuTQl7hotYlxAlSGgXCeqAoAT4kkCk9RG/JHpfRtXFJ4pP/AJnuWZSEJ1L1XEAJIHdIggkpO9UMzwyUL7mrSR+ICxva1j52piViUvIhKgFRBH3FBuInEpbibyPrSG52ekSivJ9gjEEkDyqs6qpX3pCf8oqspwi4NFKzlwVsSTqt0tuN6fsFwi4cKw4yqHezBKSY1dCk7AxAg9Kz8Pysg3tv9q0zIOMmiwht/uLQkJC9MpIAgG1wYtRsag/GZjZ55or3sKtp8/sDlZdj1d1QUkbFSimPOReswzB7985BkaiAeoBifXetd4j40ZbZIaXrUbACYvzJOwrHW2STAuSYA6mYApmGKMP08sw9frc2dKORUvoffZ9hT2SlRAK7eMAD5SR6mndawABuo7D7mqOU5YlhhCCPdET48z8av4JmSVddvKm1wjEZVxrfeaR4yf16VCydTxA/Esk+SAAPvVp0y9P8I+1VOFm9QW6SBJIST4kkn5/KpKh/DpBKl8k7eJ/IVn+MZ76knSIJ3860UYlsAIBBA61n+aNkvOaUhR1neOp2pDXrxQbF2B1g8q9TibX3/XOukoHP9dK+UBtRa+ix9JVvb9GnvLMWhTKOzNkJAKdynrbxJJ8azxa4Nj6X+1T4PHrQvUhWkj5+c2ils+H3Y0Sh/ecTy87/AF/KgWMxEyCTe0Dn6/raq6uItSbiFdR/Sh2Z4/Q0VyCdEo5TqsDHoaz1gkpU0WsTM1xAceWuTBVbyG3yrsY2BVIipA3a58vWth4k0kFw6mWG9vySHEnUlR5KFGhiUh7VAKRJjeZ3FUcuwSXUqSSAQZueUDqetHsnwiAYWnULDn3UgHUf/PUUvNeVL4I3zyT3N8l7DY3BIOsQCNgQokeEG00ocS5v+0vFWwAgDoBVF13eCY1H4VCBTK6L5M29fN/lnwVeuldedGuHeD3MWCtKkoQlWkkzMwDYDex8KZ2PZ9h27urUuB1CB8BJ+Zoig2hYZPZVnTGEy7UULBWtRccCZBIMJBIk6UiLRzNO3C7jT7LrzYCgtZSoH8SQNj5zPr4Vk+OzQJbLbKS22LJAFo3Us9STA8kmreS8VOYMy2ZSbKSTZQG3kfEUCWb25JS6NjS6H+oxyeN+SoN59wOnUTh3An/huSCnwBEyP1JrPs5QUOlvUFFFiRMTzAnptTfm/tKSW1aGlBZ6qBTP1t5UhMAqubk3J8edByxxdwNPTZdXJ+3mfRbK9qiWa9Nq4oBqPqjlprc+Ndrx4TZVulSiE22qqEdo6hMTJq0YKcqYrqsr02Fyj2T9gpZCvwj7Deo+CsD2mLSYlLcrPp7vzimfDYVIZWJuEqt6GfSufZxhdLK3bAqUAD/Kn8yfhWhjxqNJHjdRqJ525y7HCCo3sOhH1oggQKgwYJvNj+rVI+qxFMigDzbFaGXl89JA81WH1o1lGQEMtoKgAkXAiSTufjS7niFEIbO6nEAf8wM/L5Uy4XJ2UjuoTPW8eZio+SAi5lzLCCsgGNpvJ5VmGNfSVKKlESomR4k9BTNn2OKUKIXqCdz+GeSUD70iIzIDcH9c/GktYnJKhjDxZ//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s-IS"/>
          </a:p>
        </p:txBody>
      </p:sp>
      <p:sp>
        <p:nvSpPr>
          <p:cNvPr id="5" name="Rectangle 4"/>
          <p:cNvSpPr/>
          <p:nvPr/>
        </p:nvSpPr>
        <p:spPr>
          <a:xfrm>
            <a:off x="612775" y="1700808"/>
            <a:ext cx="7055569" cy="4001095"/>
          </a:xfrm>
          <a:prstGeom prst="rect">
            <a:avLst/>
          </a:prstGeom>
        </p:spPr>
        <p:txBody>
          <a:bodyPr wrap="square">
            <a:spAutoFit/>
          </a:bodyPr>
          <a:lstStyle/>
          <a:p>
            <a:pPr marL="285750" indent="-285750">
              <a:lnSpc>
                <a:spcPct val="150000"/>
              </a:lnSpc>
              <a:spcAft>
                <a:spcPts val="0"/>
              </a:spcAft>
              <a:buFont typeface="Arial" panose="020B0604020202020204" pitchFamily="34" charset="0"/>
              <a:buChar char="•"/>
            </a:pPr>
            <a:r>
              <a:rPr lang="en-GB" sz="2000" dirty="0" smtClean="0">
                <a:ea typeface="Times New Roman" panose="02020603050405020304" pitchFamily="18" charset="0"/>
              </a:rPr>
              <a:t>Weekly open appointments where people can come and talk about their case, daily life, support they need, family matters, right to work, education etc.</a:t>
            </a:r>
          </a:p>
          <a:p>
            <a:pPr marL="285750" indent="-285750">
              <a:lnSpc>
                <a:spcPct val="150000"/>
              </a:lnSpc>
              <a:spcAft>
                <a:spcPts val="0"/>
              </a:spcAft>
              <a:buFont typeface="Arial" panose="020B0604020202020204" pitchFamily="34" charset="0"/>
              <a:buChar char="•"/>
            </a:pPr>
            <a:r>
              <a:rPr lang="en-GB" sz="2000" dirty="0" smtClean="0">
                <a:effectLst/>
                <a:ea typeface="Times New Roman" panose="02020603050405020304" pitchFamily="18" charset="0"/>
              </a:rPr>
              <a:t>Regular cloth donations</a:t>
            </a:r>
          </a:p>
          <a:p>
            <a:pPr marL="285750" indent="-285750">
              <a:lnSpc>
                <a:spcPct val="150000"/>
              </a:lnSpc>
              <a:spcAft>
                <a:spcPts val="0"/>
              </a:spcAft>
              <a:buFont typeface="Arial" panose="020B0604020202020204" pitchFamily="34" charset="0"/>
              <a:buChar char="•"/>
            </a:pPr>
            <a:r>
              <a:rPr lang="en-GB" sz="2000" dirty="0" smtClean="0">
                <a:ea typeface="Times New Roman" panose="02020603050405020304" pitchFamily="18" charset="0"/>
              </a:rPr>
              <a:t>Weekly social activities</a:t>
            </a:r>
          </a:p>
          <a:p>
            <a:pPr marL="285750" indent="-285750">
              <a:lnSpc>
                <a:spcPct val="150000"/>
              </a:lnSpc>
              <a:spcAft>
                <a:spcPts val="0"/>
              </a:spcAft>
              <a:buFont typeface="Arial" panose="020B0604020202020204" pitchFamily="34" charset="0"/>
              <a:buChar char="•"/>
            </a:pPr>
            <a:r>
              <a:rPr lang="en-GB" sz="2000" dirty="0" smtClean="0">
                <a:effectLst/>
                <a:ea typeface="Times New Roman" panose="02020603050405020304" pitchFamily="18" charset="0"/>
              </a:rPr>
              <a:t>Volunteer work</a:t>
            </a:r>
          </a:p>
          <a:p>
            <a:pPr marL="285750" indent="-285750">
              <a:lnSpc>
                <a:spcPct val="150000"/>
              </a:lnSpc>
              <a:spcAft>
                <a:spcPts val="0"/>
              </a:spcAft>
              <a:buFont typeface="Arial" panose="020B0604020202020204" pitchFamily="34" charset="0"/>
              <a:buChar char="•"/>
            </a:pPr>
            <a:r>
              <a:rPr lang="en-GB" sz="2000" dirty="0" smtClean="0">
                <a:ea typeface="Times New Roman" panose="02020603050405020304" pitchFamily="18" charset="0"/>
              </a:rPr>
              <a:t>Visitation service – support from volunteers</a:t>
            </a:r>
          </a:p>
          <a:p>
            <a:pPr marL="285750" indent="-285750">
              <a:lnSpc>
                <a:spcPct val="150000"/>
              </a:lnSpc>
              <a:spcAft>
                <a:spcPts val="0"/>
              </a:spcAft>
              <a:buFont typeface="Arial" panose="020B0604020202020204" pitchFamily="34" charset="0"/>
              <a:buChar char="•"/>
            </a:pPr>
            <a:r>
              <a:rPr lang="en-GB" sz="2000" dirty="0" smtClean="0">
                <a:ea typeface="Times New Roman" panose="02020603050405020304" pitchFamily="18" charset="0"/>
              </a:rPr>
              <a:t>Restoring family links</a:t>
            </a:r>
            <a:endParaRPr lang="en-GB" sz="2000" dirty="0" smtClean="0">
              <a:effectLst/>
              <a:ea typeface="Times New Roman" panose="02020603050405020304" pitchFamily="18" charset="0"/>
            </a:endParaRPr>
          </a:p>
          <a:p>
            <a:pPr>
              <a:spcAft>
                <a:spcPts val="0"/>
              </a:spcAft>
            </a:pPr>
            <a:endParaRPr lang="en-GB" sz="1400" dirty="0">
              <a:effectLst/>
              <a:ea typeface="Times New Roman" panose="02020603050405020304" pitchFamily="18" charset="0"/>
            </a:endParaRPr>
          </a:p>
        </p:txBody>
      </p:sp>
      <p:pic>
        <p:nvPicPr>
          <p:cNvPr id="1026" name="Picture 2" descr="https://redcrosseastma.files.wordpress.com/2013/08/rfl-pic-2.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932040" y="4947318"/>
            <a:ext cx="3475112" cy="172204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726042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764704"/>
            <a:ext cx="7772400" cy="936104"/>
          </a:xfrm>
        </p:spPr>
        <p:txBody>
          <a:bodyPr>
            <a:normAutofit fontScale="90000"/>
          </a:bodyPr>
          <a:lstStyle/>
          <a:p>
            <a:pPr algn="l"/>
            <a:r>
              <a:rPr lang="en-US" sz="3600" b="1" dirty="0" smtClean="0">
                <a:solidFill>
                  <a:schemeClr val="bg1">
                    <a:lumMod val="50000"/>
                  </a:schemeClr>
                </a:solidFill>
              </a:rPr>
              <a:t>Social integration of refugees</a:t>
            </a:r>
            <a:r>
              <a:rPr lang="is-IS" sz="3600" b="1" dirty="0" smtClean="0">
                <a:solidFill>
                  <a:schemeClr val="bg1">
                    <a:lumMod val="50000"/>
                  </a:schemeClr>
                </a:solidFill>
              </a:rPr>
              <a:t/>
            </a:r>
            <a:br>
              <a:rPr lang="is-IS" sz="3600" b="1" dirty="0" smtClean="0">
                <a:solidFill>
                  <a:schemeClr val="bg1">
                    <a:lumMod val="50000"/>
                  </a:schemeClr>
                </a:solidFill>
              </a:rPr>
            </a:br>
            <a:endParaRPr lang="is-IS" sz="3600" b="1" dirty="0">
              <a:solidFill>
                <a:schemeClr val="bg1">
                  <a:lumMod val="50000"/>
                </a:schemeClr>
              </a:solidFill>
            </a:endParaRPr>
          </a:p>
        </p:txBody>
      </p:sp>
      <p:pic>
        <p:nvPicPr>
          <p:cNvPr id="4" name="Picture 3" descr="Raudikrossinn_fanamerki.jpg"/>
          <p:cNvPicPr>
            <a:picLocks noChangeAspect="1"/>
          </p:cNvPicPr>
          <p:nvPr/>
        </p:nvPicPr>
        <p:blipFill>
          <a:blip r:embed="rId3" cstate="print"/>
          <a:stretch>
            <a:fillRect/>
          </a:stretch>
        </p:blipFill>
        <p:spPr>
          <a:xfrm>
            <a:off x="7884368" y="260648"/>
            <a:ext cx="836712" cy="836712"/>
          </a:xfrm>
          <a:prstGeom prst="rect">
            <a:avLst/>
          </a:prstGeom>
        </p:spPr>
      </p:pic>
      <p:sp>
        <p:nvSpPr>
          <p:cNvPr id="6" name="Minus 5"/>
          <p:cNvSpPr/>
          <p:nvPr/>
        </p:nvSpPr>
        <p:spPr>
          <a:xfrm flipV="1">
            <a:off x="1475656" y="1268760"/>
            <a:ext cx="8568952" cy="72008"/>
          </a:xfrm>
          <a:prstGeom prst="mathMinus">
            <a:avLst/>
          </a:prstGeom>
          <a:solidFill>
            <a:srgbClr val="000000">
              <a:alpha val="60000"/>
            </a:srgbClr>
          </a:solidFill>
          <a:ln>
            <a:solidFill>
              <a:srgbClr val="00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3" name="AutoShape 2" descr="data:image/jpeg;base64,/9j/4AAQSkZJRgABAQAAAQABAAD/2wCEAAkGBhQSERUUExQWFRQWGB8aGRgYFxYaHBsaFxgXHxcYGBgaHiYfHBojGhoYHy8gIycpLCwtFx8xNTAqNSYrLCkBCQoKDgwOGg8PGiwkHyQsKioqLCosKiksLCwsLiwpLSwpKiwpLCwsLC4sLCwpLCwpKSwpLCksLCwsLCksLCwsLP/AABEIAKAA8AMBIgACEQEDEQH/xAAcAAACAwEBAQEAAAAAAAAAAAAFBgMEBwIBAAj/xABFEAABAwIEAwUGAwUFBwUBAAABAgMRACEEBRIxBkFREyJhcYEHMpGhscFC4fAUI1Ji0TNDRHKCFVNjkrLC8RY0g5OiJP/EABoBAAIDAQEAAAAAAAAAAAAAAAMEAQIFAAb/xAAqEQACAgEEAQQBAwUAAAAAAAAAAQIRAwQSITEiBRNBUWEycZEUFaHB8P/aAAwDAQACEQMRAD8AnyvAoGNd7ontlXjkUpP3o/wk2OwSOgT/ANCaz/DcXtf7QDuooaLgUSpJFtCQZieYrQ+H8bhEpKWcShcmf7RM2EWBg7AcqSyuopV9Box5/kCYLBuOIdeClLdQ6sDUZBSFqBbA5CAIHWiGHxAWkKGx+R5g+INqMNIw7GvTCNRKl7mTNz8elL2bOow7qHAf3OIuegVAOsDoQb/GpW5drhl4yS4TLikTS3xIw8rSpt5xoAwsJjad/SmBnFJX7qgfIj6b19iGQoVfoK+UB8L7OUugFzEvOgibrMH0qXh3g/DJxjqCiEsqRBKlCdTa1d+8RIFFMhxpZX2Sz3FHuE8lH8PlRfLMIyHnnliVKWIk2GgaZjrvQIxnJtNlWkukGnswSgjuqUCJlICo9Jn1FUc9y9nHsLaCwVbpIspCh7qoN036ivcTjUK5+V9vLpVbLsdrx2kpHcYUQobkKW1uOo08qvPAox3J8opK0+S37PuIlYhgtvf+4YOhzxgkBXrB+FNYFLrObht1TekAajcC5JE39Z+NEcDnCXAdJEpMEdCRMEHnTkLlFMWlwwiRXKiJqPt6q4vE6QFGwBv5eFX2spuIMyx6A4lJEr5eAlM7+B2EmKJBcgEdBHrSvn2YIK2lC5JgklSRB2J+fj5Wo3lmPQ6lJbVrTAuDOwvJ8yaqu6LBGo31iCNWm2/Txr5/FJSO8Ym3rUGNdSEgEAlXdSDzO8T0tPpUnWIfEvG/ZknDr1BKpXa4vcQZtsDOxBsdqQsbxI3iAvtEqbUptXukaVqA7sgkWnrJ5zTvxlgsXiFQ33WgFalEFtFiqNZ3VcmAN48azrNuH3W0KUQVNoIlR1DUFahKUkBUAyfAjxFL5N1l41Rbw+ROpSgtrS4pCCo6TslHdV4qm+0yCKfOGs3WypAcSChVgUCR7vdPVBsLbXnlSBlDjGqC4pAVbunvAKEEybETMjY0cxEsoCG1JcMBRV2gMpOmyhIggyYkkUFOuUWfJrGVudwT+IySDBJvvYT/AEFEkmZ86y3JM+WEDUqNUk3kiJsAd4IJg1omQkFkG9ySZmZ2i/TamcWRSKSVEWY/2iR/MPkk1ITVfGKl4DoT8kgfepVGmV0DPiquFqsT4fQV4VeI+IrhxVjBHx6kf1qSp1Ua6kKf1BqNSD4/BX9K44/P2crAedSWWylLikj92R7qjAlB8qiyfLmn3gkJKCO9IUTZJ2gj70bx5Hb4gEmzx2E7wfvUOUOBOKCibdnGx3vyFZNuuB/aqTGbN81R2pbcViVK0glLZSECZ6x60zZ3w807hezUCUoSNNzKYiII5xFKSEYd3GKLmgjs0wVGIIm14vTy/jELYWErSrufhUk8h0JqZ7tsW2ykUraFHNOCsOzPZqfRF/3Y1j1HWL1RRluKSlakYruo0z2iT+LVHu6o907gU9qydtXec7wgyCe76p25m5q3ly8M0iU9i1qMEyhOognnaRe1E09TTTuyuRuPJnbT2LI77bbrcwVoIITtfumbTNwKYMTi3EsBSGtSoukriP10qpi+MMNhk4oKUFqLyyEogyCEwZ2A9TQhOdreYaPeQtxEi5EEkxPpFWipJuw0JxaJTnL6W+0cw/4o0pN78/KnXgtoOJ/aNKkqKezhX8MpURHmN6zzF459sFu2lMd8gzPXUd/hV/hT2sNNuFl+zY2cSn8VpKhPu7iwPKuyqTjwXyOKXY4Zi9++X/m+woZk7gaxQ7aQCqUqBsZ1WUDzEmg2bYztMQ45hsYFBfe06NQFtt9QECdq7zL9rbaSXm2ltqjStKtNzdJv1HhXY5baTBNxkjXsFiQ4NSbjl864xIQs6FCQefKRyMHekHhnHl5aUKdc7QQYCyEqSPAc45c96Y1PH9odSqwiUXvqGknn1G8c6bFaoVM7LrixhzLbbQVAUAFKn3ZOwTeQNz1tFWeFG1oZ1BSQ7MFuUgEAciD3VdLdAZ5R8XcQAOBKwnWLWBkk+BvYUnYl7tHNLVlbxMG2wttPyHnSrdTGFj3xNdwubFadzEwQQJSeip/X1q+p5W5UfgPrFZjwzjC6+pSVrDoTC0qUoiEkWKJuJ2Ig3q7g8yw2KcUTjX0HVBYLxRpUJskKAKkmNt/oDRdiM4SjKrCPEXF5YxBQVqDRR74QhyHQUnY/h0E26ikJ/NGFYZ9tanVvkK0KOkJ3594wIklMbqO9qN4/h9OICyHEwg6u0IPaQkp7pO2yiL9D0pNxLzSFLSpHOAQRIiJ2J1WtPrahylJB4o9azJOkIUdKIISQ2hSkgqJ96UyYi/pXwy0aF6SpStQCYgCJvrTJgVWexoWAJVKduYA5CNhuTb+KpHWiAYUUixKRqvbfrzNKSsKqGzDZO+nD6gzCA4e93QFEmLajJSCAIJ5mtU4dxc4ZtS1yoi5JA9OVhWO5Hxg6lpTWshEQJEiJiL7TvabppvQcHjWUNuNjtYhJTfbkowJB6Gr4JJTJyJ7R+dWzYqLXUFRR6mT5VEcfhh/eMD/W0PvSBieE0ulDbiQUMo0N2/DJP1JvXyfZ/hx/dj4U/YuPauI8In/E4cf/ADNf1qFfF+CH+LY/+1H2NJo4EY/3afhXQ4KYH4E/CptkDWvjnAj/ABbP/N/SoF+0LLx/im//ANH/ALaXRwgyPwD4V9/6Wa/gHwrrZ1GXdsoKUV67nvG8k2uT6CiORYB11wLbaUtASZITaZHPafCnjL+Gi53sUoQf7pB7scgtX4o6CBTM0EoSEoASkWAAAA9BS22xjcIJylYcGpp1IOoGOgkhQ8PD+lWk4AJP9mbzGpItzF4n5703vKqHHvltlakxqSkkTsTyEeJtVXB9WWg05fuAeOsixGKaShl4JG5bVCdXRWre3TaszzzhnE4RAW8UFMxqSoEAnkREiaZneOHFKKghIUrc3J+fKgHEmYLdaOtRI/PlQ8WZR8UbuT0ZLFLJJ8pWKr75I08unWZpgw/FnaNJaeJSpACUOgTYCAlY3tyUKVtU10kWp5pPs81FuI1/7S7Mann+0SbpSlWoq/oPE0tZnjy68p0gJK1EwNh0HwqLRUqsAvsi7oPZgxq5T0moSomU9xLh8WU3Eg9RTXkPFuKfUnDrWXUGICxOkJmVBViITNrztak7Dqm1r018BMPLecThezU5A7i7d0TqUHJERzHRU8ql06sqjQcDgNakoIBRsYlKvMKF58qLLyIpSrRisSgpMEFzXYiQQlWoxE2Mc6gy9oofBKmwgE3LiJ2t+KjKyg9pdB7T/iJ/mtHL3vHapo5sQs/yjEKxRCl6u0QVIcKQgnTpBBSPdO9RYHJH2W1LShGvWAZUDYzPemN4tNGuKMxZ7VLOlYeDZgggpAN9JNpMAkQOd6AlhvSD2oNr94ar3I2n1paSW41MKexNoM8K4JSMa84qJKEJJG2pckx1gJT8RRvP04ZDiS6xrJ7wWAkkEdZgk86CcO8YslScM006p5sK1DQmSREqEqEgR57UUzbFpdspp9CtpLewM6rJm9xRUuBDI7kyk5gsOtnT2ym1L741DkVERcbG0jwFLy8pQvuEpPfF0jfUbnlaizOHC0I1LDZDYEqS4LgpO5EAmT86A/tul1xWsQlwKUrke/GoWuI5eNAywbaohNBjMfZ6XFnsyhIAFgNMmJmwIHMG196XM3YXhytp/vQklG8dAZBFx5Uy4zi1K/7JQ7MjvFSiCFqBmI5RPlFA+KcX2qhOmIPjv1/812VKK6IjyfcL5UtSVLShDqBCVJKgVd640bGfI7itRyPImWUdqhKkd3TCgoK3k6rnUdr+d6S/Z812eIaSFG5Ft/wnkfLetQzJrU2pIMSIkVOJKS3UTKXwDlHv/wCkfMqqauFphw+AA+Q/OpImj2Uo5Ka5IruvDViCJQqMpqc1GquIB6Xa9DxoJh+J8Or+9Rc2v+VWVZyyD/at/wDOn+tCCuLXaLOYZilpJW4YQBJN7XA2HnS7xHxSkYRTqFWKP3cTdSiUJM7WhSvVPSmPKsSziXOzDgUIOrSoSBG88qQPa8G2C0y17ple+42E8t5v4USCKSfwWMFw6w8206O1SHEgwCkiSO9BIneaMZnwWyrCOIaSe0gHUSSbb+G14HSkrh7i11jCtgoQtGpWgkkKEG4J8ztvcUQXx1iXh2bYDeq3ckqM8pP2qjlhj8cm9i/rMyi3Lx/L4ozV1spWpJ3SSD5gwa6aNWM8a04h1IMwsietUm1Xq6fBh5UlJpFiizPEATh1MFpBSoGTKgZ5KmYkbC3OhANRu1YGchXztRXhziJzCEqbiTYyJ7t5T6zQbVt5162TPr9K6yT9AtYJ95ttbbCilQC0qCW4KVAEX1faqGIz1LRKQCtQsYKQAfAmZIPgaE8Ke0J1GVLw6AVvo1NtJSCVlKwSCAAT3ZUPhQHDZogSFnQRulQIIJ3BTuKrlyySpGp6Xo9Pnk/efXxdFvMc6IxPbOQlChoVpEwnbUflMAC1XMbgcI2kunENEbwlaVE+AQDM+lBsVmjJBBVqHgkn6ir/AAJ7PEZgta0OBCG7EFJJkxB3AjfnyNLxuX6jS1uPFja9qS29fLr8gnKHnP2lWLTZRsmQbJgDkRyEUyjiV4HvOqSb95JIvyKgZBEx42p1T7JkBOkPq1dezGn4TPzpC4syZeDfDbmm41JINiJiRPQzUNzXLD4Yen5ouC7r8ph3CZhjkISQ6FJMhEBBAgwEkkbgWIPzoZxfhFKCylAkxBiBYkqJ2AtHSh/A/ESEOhp8qW28koICgNLzZgLuYgtlJJ6gdDRXOs/GHebsVoSSEStIKypMWVyiSJtJFN7U0eTmnGTX0C8GhlGGRqJUVLTOkhUnmmJgbkGquNb/AH69B7uhZ2A70qATba1E1YptY1JZKQVEFOtC7gApKSBYXNqG5lgwtJUlkpcPdkqB5wkGN5FyarONsrHgduCmHi+0VGW0FeiwjZQJn151oLzwNqzLgl1vDvJcd/dkoVqJUSNao90XG808tZ4ytKi24lZT0N5UYSLjmefK9cqiTFNukTYrDOkOqaRqUPcBMAkCBc8ppPXwhmi9S1Khe4h8p9AhPd6Vo4zhhMJLqJFtxyrpjStWtK9QvsQdwKHKCl8j2LLkwJ+K5+WhS4exzxQUYlKkvIMGRGociOvpRYqo5mARoUVxpSCSegSJJHpSyxiQpAVyKQfQgGiJUhXJLe3KqssE1wa8DwIkEHnY/CocRi0oBJ5An4CpBn5vazDnqVE87fIU8YTJ0LQldwFCYIApf4cyZAWpS1WSoaAFD3huSmnIYvoRUKIWeRy7KH+2zgHAG06u0G5O1yOQn4UpcUZ4rGP61jSQkJAk2ievjPxplzxjUplwwoBYSR8x9YpKzlMOuBKAkBah47mui2CZY4dWv9pabELSt1AKDcKlQBkeAJuK1XjVLOXYda8O2hDyiEJUBcTMxPQSbUtezbhrs2xjioBySGhyAFio9STIHlNG+LME7jmlJWpKEp7yYvKgDvPL+tKyzwU6GY5JKDjZjWubnma9b3rhO1eoN6aFy0K5XXGqvCamyKIztV7I8B2+IZZBguuJRMTGtQExzsdqodauZS4pLgKLLkaVXlJvceNt+VVbpBIR3SSP03luGy3KkBpDjbavxKUoFxZ/mVv6WA6UV04LGQooYfMW1oQsx4ahNfm7DcOuLIU5qOq5JMm/nc0Sy7BYrDqK2FKAT3onePDlQ/cZoQ0uJ+NtP7LXFftDU805hWsKxh2SoSEJAUQkyJIEcugohwdxiMuwqlBJK3ItvtJkDYe9Ek+lZ9jWHH8S5oQpRJKyEpJtYqMDkJNO+BaS32TSxKloVIPjHd8wBUZJviiuGo5JxaTXX+Qux7a8SFalIBR5pPygfWpuKOKsvx5ZexaV9kGyJQTqSvVaI3Ebg0KPDbZtoOqfdgzy8YjxoTmGFjXh2klWoaNETqXAKYG8yflVdzVDE3Cm9quvjgW8oKXELaFnB+9aV/M2lWpJ/wAyZPmgdTTItKHmcOglUIRc6Qbk7kQRz6U78G+wcNhDuLeV2kEltuIBUkiCszJAJ2G/M0ZxHsgbbZCcM6sqTsHCkz4SkCDTBjszfDYNLSNCFEAqKyYAuQkWAiBCakdWqI1TcHY8vWrOMwC2llC0lKkm4NQQKkqdduTvHoPzotlWFWth0oUUq7RsWAvOuQZ23mfAUIEU38KPNow6wsgKW53R1KEA/wBarPlMvik4zUkzNs4wKu2UkPKUQf4yT9aiwWe4vCq1IdWYOxJPz3+daJmGFw6nFOKsQLqI2J2BtSq5w0l06tXObGlk0arnNO7GfC+1c4nBOtOWcKI1bbmDq6giRPxpjyjHpGHaKjEtpufKPtWes8LBSkJbQDB7xtsf0DTviOHmy2gFOpSEBAIOm0bwLbyfImiQbYrqZwcUlGnfNHOeY1DF0iQs3G45zpBFj5fxeFJeNzk65SbBUhJuB4kK8AAZqzxIHEBKO8pKYgwIvy53sL9CByusrx+kXAPQ8xMxI2PrQcrk3wJUDcJlsdaNYVGnmfjVprLBzNWhgExzPrTxBJghqZXqEwoEeYFj8aSeI8EE4lyVElStQ2M6rgAedqbXMKOU1XwORJOLZcVcNkqIPPSJR8FQfIUNtxTbOGzAYb9nw7TP+7SAf825+ZNR4pwExMJF1k7C3L0rp7E6lCL94k+JH514nCJV3AJ1XWTzB3+O1Ybnb3MMYqhBUQkc7Cto9lfsxwj7TjmJb7UghIkqAmJJER1FIOK4b/Zn1zMIVKB1SZ0nxABj0pwyXjTEYJlKBKUm/d0mTb+K961XlTaoe0+CE8Uk2lJ9X1Qx8Vew/B9kf2XtGniO5Kipsq5JVIJAO0g2msIzDCrZcW04kocQSlSTuCOX51sTntkeautClgdUoHzBkVnXGucIxuLcxSBAc090xbSkAg/CmIzUkLZtNLH8p/sxXBpo4GwAW8SeST8/uaXnkixFNmS4RxhLaykjUtGowe6kkxPiR8AKHl4iCwq5IesmxAeZSEgKLfdWJIII2MJHMVxm+K7JkpICVKGlKQSTe3MA0AyjLlDErIKhrJ2JHlt4VbzvLSkpNyrqb3gxQb8TQUrC/CuFb0vuAlC1pDXaJBJShSlFRkbGAL1nzyVKWgIWpUKBFjNjf1/rTDlrqi2WgqCru90jYcj0O/e8ZohlfDBS7KwCE7EE3J3Ph4Gui3Kl9A5JR5L+Ddf0gKMpI97SNUedU/Z7hox5cfOltLilpUqY1J2A+IphGKJJaFgEzMgmf4evjPnUKMlUls6TPeKoO8n9RV5pxVhsKhkntm6Rpas8w6wQl5syIuoD61PgWkpHdMz0Mj5Vgi+LYWUlpcp3uJ+BFXsDxYmf3bim19CdJ+Isa5Z2lyhj+14MnGLKr/KGH2mpjGSSLtpIEXsVD6ik9w/rnV3O8zcfWFOd5emJi5AmJ+Mctr1Fg8tUpQkb3ieQuSfDrV/djRj6jDLDkcJdorspBUAQb/H9RNWeIOKUMtFphASkHVzJB/iKuR8qYzwQp9QW0oNNqEwSSRIumOcHY1k+YoCcSQ4SsJVDkHeFwpKelp+Ip3ZFRvtiW5tmi4LGodwjTrndU4mdUGNyItttVJ59Ew2SvqokwAN6M5HmGXu4YNoxLSNBUNLhCCBqOmAqJERtSjxtxCwiWMOsLP4lpukeAI3NIbXZpe54lPJuPn2MQtQAcaJu3ACgkWlCt5tMbGtHYzBvFNl1pwlLidMfwkDYj8JEmR5Vi2TolxSvnTDgUKS5CVFIWRMKIEzY2Ii+5p1YvC0Z0snlyGc9wyQVAKtOwkHbrtGx3pPxShYdImNxc1Nn7qwsocCkrFjqWpURvc0JWVXM/nSVch0x5Q90n5mu+38B8qrdoOYnzP2FddoOXypmyhP29ROtlRSQQlSVSPI2I9Qa81Hw9TXaXRI6+VQ+VTJQawDSklSVDvBV/h9KjOLOpRSSABJI3j8KU/zK+V6tvO9oorSQdSftH9K6wWUXBVOhJ1eK1dT4CLV5/JHbJxCvgU+LMIrUF94qCQNM9d79LH4UxsY5t3DtCApIABUATEbggeNr7VOOHf2ltSnCQtUkERZKgAEweURSK7iHcvfU0lQUlSZKVCxknl6U5ppqXAzhydRL3EDTZbdcmPwgX8ouPlSi6hKUgbT9qIZzj3HgAqEpmYFgKHrA0EmbeFr7U7HnlF9VFwltfdBHgnCIcx2ES57hdSVbfhOqD6pj1NbxxzkSnSh5povCAlSAQCdM6SJtF+XSvz7wu8E4zDkWIdR81AH5E1+nsmxR7IiUg3CSTz5WFyJozgpqmIwk4O0LfD3By1Nhbg0OEmUkWubRHICPhVjOeDH3AQ2W4VvIMjyJFqZTmxLbekJC1nSZlSUkBWraCRKYG0yKr55nKmAHQpJbCe8Lb+BPKOm3S8intRSoL707E7h32ZLbc1vlKUI90JuSIN55WNFuMmW0BC0JCL6DA8LG3MQRRjMc8AQqN4t/qUAPkaWOPcySnDICveWdQ9Dc/MfGr7I44thMcJ58igvkBYF9KXVEqgQn3j/n3k+NePcVj9qShJBbLagD1XIIv0gEUo4nGE1UU+U94T3dqTlmclR6ePo8YRb3W6GZ5La1LWtGidrX5wfKgbGCZSe0URIPP9bVN/62JQEKaBjn+V/lQXE5mt1UqI8ANh0qN3Ajj0kpSqS4HNtkAd0b7ETHpRnK1oGGfI/tNJBHQFNo87UjZZmxSAk3A8TMdPKr2HxcuLgwQEkeNiFW58qtpYee6XNdGTrtLkwPy+fk0zhvMQRomDpCo8CL/P61hWaAdu94ur/61VqWV4vSpDnWEny0k1kmIf1OLPVRPxJNabMuuSBeEO/W9657DrUyl/r9cqLcNNp1l5QCuzI0JIspwglJP8qANRH+Uc6qlZLdDPlHszdGCLyrOkaktwZINyFc5iYTFCzkTgP7wJbP/EW22fgpQPyo2xnDbqFKxWKfCpI0pdUlOnkQlEWvt4UqHL+0XDffkmCB70cyT5imIuuALVhriTLe3CHCUKcKNwZ1abE9CdpI5nxsou4MbXmLGbeVaC3ly0YJCjAW2SLfwrlJHTmfhQFrCpB7oF9+fw6RWRq8myfAWKdHofjlFdaprlSkda80Enug+tqaCHQPT1mpUK61x2ZG8x4fqa6JRAgDzuZ+NQzg3wzh+0UoD3REnluTHnTQ9GlQHIfMi1C8kb7NkADvLvHn7o+Aol2gQmD3usdelYOolvythUj1JCG1geCR8APuayTjHEhWOX/KQB6Db51o2KzDuqvEqHxmftWTYh3tXVuclKJHlNvlFN6CHlKT+iVbnFLu0XXGwYJ2q3geFtazJOg87jbr1ihb2I0JM8vvTeMx/cNEH3kABIHxV5xb1munOcFwbXq21yj90BfZ/wAMl7NG2iCOzUVKtNm7+gJit/wGVhCjPeE29azXgElhWJfaZQ48VaVKW4UwkgHQmEqE2BJPUVpmT5up5lLhQUKVuk30wSN+cxI8IrTxS3RMPa0rBmMyheI3Q41qM7xoP8Q70lznaBbnSxw/w87+1OPvvpUeTQ0nuaSIcQoEpUFTeb1pCVc6G49YmYE7TF48+lG2nJgbEAKWgCACdv8AKZ+1I3tKzDXjCgGUtoCB5xKvmaPcQZyMK608RKQskjqNChb10/Cs2zLMu1dUvmolV55mefnSmonxtPQ+j4fN5ZdVSO4ma9+4r1kSAQDtf5b9K8BtHSkj1aaI8RhgAPGfrVUo6VcfmBNQDaa4E4pnEwKc8iyxl7CJ7UHUVKAVN06eaRvzpHfciPGnTg96UaZ2Ej/USSfp8KNinsdmX6hhWpisd83YTS32bSU6gSDud/cgah5+NZG0uACa1l4KVqkCJtvt1PrWacRJSnErCYjnG0kXo2LO5ypmH6h6XDTY1kg/5KLi59aZ8Pl6kspBMJBNxbn3zPiQkeSBQLJMuU+6Akd1JBUel7fStGxeBAaUAmYQYG52p2J5+X0CUcOoThXFFKdSuYEcxcRTFlWFCGUAC+m3qf6gVWxCf/5kiInQmOm0/rwq8HYWR/ClPxO1WSoqyzmrSV4VaEnZMeqbk/WkvskhMTf0B+QgU8BACQmNxfqdVvp9aQVuRbn4xWX6hHlMJjohSQD3bH412cYroB41wlQFeyTTfXRc7Dk85q5leFDrqUciZPoJ/L1oeG/1+VMvCWGIStyBJlKf+4j6ehoOfJsg2ShkYABg+8efIDpfao8YkNpk7mwG+9V2cSIgnv8Ar8PSquJe7xm8CZ6DnWEkE7AfFWM0MKj+E/FXdT9SfSkHDL5bRRfjHMSVpT175E+YRPpJ9aD4adzWxhWzDf2M6GG/UJ/R7mb/AHPOmxnCKfbw7aCUkJIUegTAP2pRdRqIB5qH1p24d4hbacUlwQIIComIVYkevyoM+oo0s0Vl1aU+hoyPCfsqClowk+8CZk2nV42FGuGPaBhnHDhioNvN90BVkqAH4Vbem9JeY8TNoa0MkqUecHnub7k1nnEOAUy6NVlKAUfAn8qPgk06GPVcMY4k4pJ/6P1V2youD9vjzoTj1kzWEcP+1bH4RISh0OIAgJdGqPJVlfOibXtuxgPfZwy/NKx9Fin9x5rjscuMMlUtnWf7uVgC+wuPWs/aAMgi/Q/enL2c8TYjNcY8cRoDDbRSGUJ0ol06b7k90KuTQl7hotYlxAlSGgXCeqAoAT4kkCk9RG/JHpfRtXFJ4pP/AJnuWZSEJ1L1XEAJIHdIggkpO9UMzwyUL7mrSR+ICxva1j52piViUvIhKgFRBH3FBuInEpbibyPrSG52ekSivJ9gjEEkDyqs6qpX3pCf8oqspwi4NFKzlwVsSTqt0tuN6fsFwi4cKw4yqHezBKSY1dCk7AxAg9Kz8Pysg3tv9q0zIOMmiwht/uLQkJC9MpIAgG1wYtRsag/GZjZ55or3sKtp8/sDlZdj1d1QUkbFSimPOReswzB7985BkaiAeoBifXetd4j40ZbZIaXrUbACYvzJOwrHW2STAuSYA6mYApmGKMP08sw9frc2dKORUvoffZ9hT2SlRAK7eMAD5SR6mndawABuo7D7mqOU5YlhhCCPdET48z8av4JmSVddvKm1wjEZVxrfeaR4yf16VCydTxA/Esk+SAAPvVp0y9P8I+1VOFm9QW6SBJIST4kkn5/KpKh/DpBKl8k7eJ/IVn+MZ76knSIJ3860UYlsAIBBA61n+aNkvOaUhR1neOp2pDXrxQbF2B1g8q9TibX3/XOukoHP9dK+UBtRa+ix9JVvb9GnvLMWhTKOzNkJAKdynrbxJJ8azxa4Nj6X+1T4PHrQvUhWkj5+c2ils+H3Y0Sh/ecTy87/AF/KgWMxEyCTe0Dn6/raq6uItSbiFdR/Sh2Z4/Q0VyCdEo5TqsDHoaz1gkpU0WsTM1xAceWuTBVbyG3yrsY2BVIipA3a58vWth4k0kFw6mWG9vySHEnUlR5KFGhiUh7VAKRJjeZ3FUcuwSXUqSSAQZueUDqetHsnwiAYWnULDn3UgHUf/PUUvNeVL4I3zyT3N8l7DY3BIOsQCNgQokeEG00ocS5v+0vFWwAgDoBVF13eCY1H4VCBTK6L5M29fN/lnwVeuldedGuHeD3MWCtKkoQlWkkzMwDYDex8KZ2PZ9h27urUuB1CB8BJ+Zoig2hYZPZVnTGEy7UULBWtRccCZBIMJBIk6UiLRzNO3C7jT7LrzYCgtZSoH8SQNj5zPr4Vk+OzQJbLbKS22LJAFo3Us9STA8kmreS8VOYMy2ZSbKSTZQG3kfEUCWb25JS6NjS6H+oxyeN+SoN59wOnUTh3An/huSCnwBEyP1JrPs5QUOlvUFFFiRMTzAnptTfm/tKSW1aGlBZ6qBTP1t5UhMAqubk3J8edByxxdwNPTZdXJ+3mfRbK9qiWa9Nq4oBqPqjlprc+Ndrx4TZVulSiE22qqEdo6hMTJq0YKcqYrqsr02Fyj2T9gpZCvwj7Deo+CsD2mLSYlLcrPp7vzimfDYVIZWJuEqt6GfSufZxhdLK3bAqUAD/Kn8yfhWhjxqNJHjdRqJ525y7HCCo3sOhH1oggQKgwYJvNj+rVI+qxFMigDzbFaGXl89JA81WH1o1lGQEMtoKgAkXAiSTufjS7niFEIbO6nEAf8wM/L5Uy4XJ2UjuoTPW8eZio+SAi5lzLCCsgGNpvJ5VmGNfSVKKlESomR4k9BTNn2OKUKIXqCdz+GeSUD70iIzIDcH9c/GktYnJKhjDxZ//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s-IS"/>
          </a:p>
        </p:txBody>
      </p:sp>
      <p:sp>
        <p:nvSpPr>
          <p:cNvPr id="7" name="AutoShape 4" descr="data:image/jpeg;base64,/9j/4AAQSkZJRgABAQAAAQABAAD/2wCEAAkGBhQSERUUExQWFRQWGB8aGRgYFxYaHBsaFxgXHxcYGBgaHiYfHBojGhoYHy8gIycpLCwtFx8xNTAqNSYrLCkBCQoKDgwOGg8PGiwkHyQsKioqLCosKiksLCwsLiwpLSwpKiwpLCwsLC4sLCwpLCwpKSwpLCksLCwsLCksLCwsLP/AABEIAKAA8AMBIgACEQEDEQH/xAAcAAACAwEBAQEAAAAAAAAAAAAFBgMEBwIBAAj/xABFEAABAwIEAwUGAwUFBwUBAAABAgMRACEEBRIxBkFREyJhcYEHMpGhscFC4fAUI1Ji0TNDRHKCFVNjkrLC8RY0g5OiJP/EABoBAAIDAQEAAAAAAAAAAAAAAAMEAQIFAAb/xAAqEQACAgEEAQQBAwUAAAAAAAAAAQIRAwQSITEiBRNBUWEycZEUFaHB8P/aAAwDAQACEQMRAD8AnyvAoGNd7ontlXjkUpP3o/wk2OwSOgT/ANCaz/DcXtf7QDuooaLgUSpJFtCQZieYrQ+H8bhEpKWcShcmf7RM2EWBg7AcqSyuopV9Box5/kCYLBuOIdeClLdQ6sDUZBSFqBbA5CAIHWiGHxAWkKGx+R5g+INqMNIw7GvTCNRKl7mTNz8elL2bOow7qHAf3OIuegVAOsDoQb/GpW5drhl4yS4TLikTS3xIw8rSpt5xoAwsJjad/SmBnFJX7qgfIj6b19iGQoVfoK+UB8L7OUugFzEvOgibrMH0qXh3g/DJxjqCiEsqRBKlCdTa1d+8RIFFMhxpZX2Sz3FHuE8lH8PlRfLMIyHnnliVKWIk2GgaZjrvQIxnJtNlWkukGnswSgjuqUCJlICo9Jn1FUc9y9nHsLaCwVbpIspCh7qoN036ivcTjUK5+V9vLpVbLsdrx2kpHcYUQobkKW1uOo08qvPAox3J8opK0+S37PuIlYhgtvf+4YOhzxgkBXrB+FNYFLrObht1TekAajcC5JE39Z+NEcDnCXAdJEpMEdCRMEHnTkLlFMWlwwiRXKiJqPt6q4vE6QFGwBv5eFX2spuIMyx6A4lJEr5eAlM7+B2EmKJBcgEdBHrSvn2YIK2lC5JgklSRB2J+fj5Wo3lmPQ6lJbVrTAuDOwvJ8yaqu6LBGo31iCNWm2/Txr5/FJSO8Ym3rUGNdSEgEAlXdSDzO8T0tPpUnWIfEvG/ZknDr1BKpXa4vcQZtsDOxBsdqQsbxI3iAvtEqbUptXukaVqA7sgkWnrJ5zTvxlgsXiFQ33WgFalEFtFiqNZ3VcmAN48azrNuH3W0KUQVNoIlR1DUFahKUkBUAyfAjxFL5N1l41Rbw+ROpSgtrS4pCCo6TslHdV4qm+0yCKfOGs3WypAcSChVgUCR7vdPVBsLbXnlSBlDjGqC4pAVbunvAKEEybETMjY0cxEsoCG1JcMBRV2gMpOmyhIggyYkkUFOuUWfJrGVudwT+IySDBJvvYT/AEFEkmZ86y3JM+WEDUqNUk3kiJsAd4IJg1omQkFkG9ySZmZ2i/TamcWRSKSVEWY/2iR/MPkk1ITVfGKl4DoT8kgfepVGmV0DPiquFqsT4fQV4VeI+IrhxVjBHx6kf1qSp1Ua6kKf1BqNSD4/BX9K44/P2crAedSWWylLikj92R7qjAlB8qiyfLmn3gkJKCO9IUTZJ2gj70bx5Hb4gEmzx2E7wfvUOUOBOKCibdnGx3vyFZNuuB/aqTGbN81R2pbcViVK0glLZSECZ6x60zZ3w807hezUCUoSNNzKYiII5xFKSEYd3GKLmgjs0wVGIIm14vTy/jELYWErSrufhUk8h0JqZ7tsW2ykUraFHNOCsOzPZqfRF/3Y1j1HWL1RRluKSlakYruo0z2iT+LVHu6o907gU9qydtXec7wgyCe76p25m5q3ly8M0iU9i1qMEyhOognnaRe1E09TTTuyuRuPJnbT2LI77bbrcwVoIITtfumbTNwKYMTi3EsBSGtSoukriP10qpi+MMNhk4oKUFqLyyEogyCEwZ2A9TQhOdreYaPeQtxEi5EEkxPpFWipJuw0JxaJTnL6W+0cw/4o0pN78/KnXgtoOJ/aNKkqKezhX8MpURHmN6zzF459sFu2lMd8gzPXUd/hV/hT2sNNuFl+zY2cSn8VpKhPu7iwPKuyqTjwXyOKXY4Zi9++X/m+woZk7gaxQ7aQCqUqBsZ1WUDzEmg2bYztMQ45hsYFBfe06NQFtt9QECdq7zL9rbaSXm2ltqjStKtNzdJv1HhXY5baTBNxkjXsFiQ4NSbjl864xIQs6FCQefKRyMHekHhnHl5aUKdc7QQYCyEqSPAc45c96Y1PH9odSqwiUXvqGknn1G8c6bFaoVM7LrixhzLbbQVAUAFKn3ZOwTeQNz1tFWeFG1oZ1BSQ7MFuUgEAciD3VdLdAZ5R8XcQAOBKwnWLWBkk+BvYUnYl7tHNLVlbxMG2wttPyHnSrdTGFj3xNdwubFadzEwQQJSeip/X1q+p5W5UfgPrFZjwzjC6+pSVrDoTC0qUoiEkWKJuJ2Ig3q7g8yw2KcUTjX0HVBYLxRpUJskKAKkmNt/oDRdiM4SjKrCPEXF5YxBQVqDRR74QhyHQUnY/h0E26ikJ/NGFYZ9tanVvkK0KOkJ3594wIklMbqO9qN4/h9OICyHEwg6u0IPaQkp7pO2yiL9D0pNxLzSFLSpHOAQRIiJ2J1WtPrahylJB4o9azJOkIUdKIISQ2hSkgqJ96UyYi/pXwy0aF6SpStQCYgCJvrTJgVWexoWAJVKduYA5CNhuTb+KpHWiAYUUixKRqvbfrzNKSsKqGzDZO+nD6gzCA4e93QFEmLajJSCAIJ5mtU4dxc4ZtS1yoi5JA9OVhWO5Hxg6lpTWshEQJEiJiL7TvabppvQcHjWUNuNjtYhJTfbkowJB6Gr4JJTJyJ7R+dWzYqLXUFRR6mT5VEcfhh/eMD/W0PvSBieE0ulDbiQUMo0N2/DJP1JvXyfZ/hx/dj4U/YuPauI8In/E4cf/ADNf1qFfF+CH+LY/+1H2NJo4EY/3afhXQ4KYH4E/CptkDWvjnAj/ABbP/N/SoF+0LLx/im//ANH/ALaXRwgyPwD4V9/6Wa/gHwrrZ1GXdsoKUV67nvG8k2uT6CiORYB11wLbaUtASZITaZHPafCnjL+Gi53sUoQf7pB7scgtX4o6CBTM0EoSEoASkWAAAA9BS22xjcIJylYcGpp1IOoGOgkhQ8PD+lWk4AJP9mbzGpItzF4n5703vKqHHvltlakxqSkkTsTyEeJtVXB9WWg05fuAeOsixGKaShl4JG5bVCdXRWre3TaszzzhnE4RAW8UFMxqSoEAnkREiaZneOHFKKghIUrc3J+fKgHEmYLdaOtRI/PlQ8WZR8UbuT0ZLFLJJ8pWKr75I08unWZpgw/FnaNJaeJSpACUOgTYCAlY3tyUKVtU10kWp5pPs81FuI1/7S7Mann+0SbpSlWoq/oPE0tZnjy68p0gJK1EwNh0HwqLRUqsAvsi7oPZgxq5T0moSomU9xLh8WU3Eg9RTXkPFuKfUnDrWXUGICxOkJmVBViITNrztak7Dqm1r018BMPLecThezU5A7i7d0TqUHJERzHRU8ql06sqjQcDgNakoIBRsYlKvMKF58qLLyIpSrRisSgpMEFzXYiQQlWoxE2Mc6gy9oofBKmwgE3LiJ2t+KjKyg9pdB7T/iJ/mtHL3vHapo5sQs/yjEKxRCl6u0QVIcKQgnTpBBSPdO9RYHJH2W1LShGvWAZUDYzPemN4tNGuKMxZ7VLOlYeDZgggpAN9JNpMAkQOd6AlhvSD2oNr94ar3I2n1paSW41MKexNoM8K4JSMa84qJKEJJG2pckx1gJT8RRvP04ZDiS6xrJ7wWAkkEdZgk86CcO8YslScM006p5sK1DQmSREqEqEgR57UUzbFpdspp9CtpLewM6rJm9xRUuBDI7kyk5gsOtnT2ym1L741DkVERcbG0jwFLy8pQvuEpPfF0jfUbnlaizOHC0I1LDZDYEqS4LgpO5EAmT86A/tul1xWsQlwKUrke/GoWuI5eNAywbaohNBjMfZ6XFnsyhIAFgNMmJmwIHMG196XM3YXhytp/vQklG8dAZBFx5Uy4zi1K/7JQ7MjvFSiCFqBmI5RPlFA+KcX2qhOmIPjv1/812VKK6IjyfcL5UtSVLShDqBCVJKgVd640bGfI7itRyPImWUdqhKkd3TCgoK3k6rnUdr+d6S/Z812eIaSFG5Ft/wnkfLetQzJrU2pIMSIkVOJKS3UTKXwDlHv/wCkfMqqauFphw+AA+Q/OpImj2Uo5Ka5IruvDViCJQqMpqc1GquIB6Xa9DxoJh+J8Or+9Rc2v+VWVZyyD/at/wDOn+tCCuLXaLOYZilpJW4YQBJN7XA2HnS7xHxSkYRTqFWKP3cTdSiUJM7WhSvVPSmPKsSziXOzDgUIOrSoSBG88qQPa8G2C0y17ple+42E8t5v4USCKSfwWMFw6w8206O1SHEgwCkiSO9BIneaMZnwWyrCOIaSe0gHUSSbb+G14HSkrh7i11jCtgoQtGpWgkkKEG4J8ztvcUQXx1iXh2bYDeq3ckqM8pP2qjlhj8cm9i/rMyi3Lx/L4ozV1spWpJ3SSD5gwa6aNWM8a04h1IMwsietUm1Xq6fBh5UlJpFiizPEATh1MFpBSoGTKgZ5KmYkbC3OhANRu1YGchXztRXhziJzCEqbiTYyJ7t5T6zQbVt5162TPr9K6yT9AtYJ95ttbbCilQC0qCW4KVAEX1faqGIz1LRKQCtQsYKQAfAmZIPgaE8Ke0J1GVLw6AVvo1NtJSCVlKwSCAAT3ZUPhQHDZogSFnQRulQIIJ3BTuKrlyySpGp6Xo9Pnk/efXxdFvMc6IxPbOQlChoVpEwnbUflMAC1XMbgcI2kunENEbwlaVE+AQDM+lBsVmjJBBVqHgkn6ir/AAJ7PEZgta0OBCG7EFJJkxB3AjfnyNLxuX6jS1uPFja9qS29fLr8gnKHnP2lWLTZRsmQbJgDkRyEUyjiV4HvOqSb95JIvyKgZBEx42p1T7JkBOkPq1dezGn4TPzpC4syZeDfDbmm41JINiJiRPQzUNzXLD4Yen5ouC7r8ph3CZhjkISQ6FJMhEBBAgwEkkbgWIPzoZxfhFKCylAkxBiBYkqJ2AtHSh/A/ESEOhp8qW28koICgNLzZgLuYgtlJJ6gdDRXOs/GHebsVoSSEStIKypMWVyiSJtJFN7U0eTmnGTX0C8GhlGGRqJUVLTOkhUnmmJgbkGquNb/AH69B7uhZ2A70qATba1E1YptY1JZKQVEFOtC7gApKSBYXNqG5lgwtJUlkpcPdkqB5wkGN5FyarONsrHgduCmHi+0VGW0FeiwjZQJn151oLzwNqzLgl1vDvJcd/dkoVqJUSNao90XG808tZ4ytKi24lZT0N5UYSLjmefK9cqiTFNukTYrDOkOqaRqUPcBMAkCBc8ppPXwhmi9S1Khe4h8p9AhPd6Vo4zhhMJLqJFtxyrpjStWtK9QvsQdwKHKCl8j2LLkwJ+K5+WhS4exzxQUYlKkvIMGRGociOvpRYqo5mARoUVxpSCSegSJJHpSyxiQpAVyKQfQgGiJUhXJLe3KqssE1wa8DwIkEHnY/CocRi0oBJ5An4CpBn5vazDnqVE87fIU8YTJ0LQldwFCYIApf4cyZAWpS1WSoaAFD3huSmnIYvoRUKIWeRy7KH+2zgHAG06u0G5O1yOQn4UpcUZ4rGP61jSQkJAk2ievjPxplzxjUplwwoBYSR8x9YpKzlMOuBKAkBah47mui2CZY4dWv9pabELSt1AKDcKlQBkeAJuK1XjVLOXYda8O2hDyiEJUBcTMxPQSbUtezbhrs2xjioBySGhyAFio9STIHlNG+LME7jmlJWpKEp7yYvKgDvPL+tKyzwU6GY5JKDjZjWubnma9b3rhO1eoN6aFy0K5XXGqvCamyKIztV7I8B2+IZZBguuJRMTGtQExzsdqodauZS4pLgKLLkaVXlJvceNt+VVbpBIR3SSP03luGy3KkBpDjbavxKUoFxZ/mVv6WA6UV04LGQooYfMW1oQsx4ahNfm7DcOuLIU5qOq5JMm/nc0Sy7BYrDqK2FKAT3onePDlQ/cZoQ0uJ+NtP7LXFftDU805hWsKxh2SoSEJAUQkyJIEcugohwdxiMuwqlBJK3ItvtJkDYe9Ek+lZ9jWHH8S5oQpRJKyEpJtYqMDkJNO+BaS32TSxKloVIPjHd8wBUZJviiuGo5JxaTXX+Qux7a8SFalIBR5pPygfWpuKOKsvx5ZexaV9kGyJQTqSvVaI3Ebg0KPDbZtoOqfdgzy8YjxoTmGFjXh2klWoaNETqXAKYG8yflVdzVDE3Cm9quvjgW8oKXELaFnB+9aV/M2lWpJ/wAyZPmgdTTItKHmcOglUIRc6Qbk7kQRz6U78G+wcNhDuLeV2kEltuIBUkiCszJAJ2G/M0ZxHsgbbZCcM6sqTsHCkz4SkCDTBjszfDYNLSNCFEAqKyYAuQkWAiBCakdWqI1TcHY8vWrOMwC2llC0lKkm4NQQKkqdduTvHoPzotlWFWth0oUUq7RsWAvOuQZ23mfAUIEU38KPNow6wsgKW53R1KEA/wBarPlMvik4zUkzNs4wKu2UkPKUQf4yT9aiwWe4vCq1IdWYOxJPz3+daJmGFw6nFOKsQLqI2J2BtSq5w0l06tXObGlk0arnNO7GfC+1c4nBOtOWcKI1bbmDq6giRPxpjyjHpGHaKjEtpufKPtWes8LBSkJbQDB7xtsf0DTviOHmy2gFOpSEBAIOm0bwLbyfImiQbYrqZwcUlGnfNHOeY1DF0iQs3G45zpBFj5fxeFJeNzk65SbBUhJuB4kK8AAZqzxIHEBKO8pKYgwIvy53sL9CByusrx+kXAPQ8xMxI2PrQcrk3wJUDcJlsdaNYVGnmfjVprLBzNWhgExzPrTxBJghqZXqEwoEeYFj8aSeI8EE4lyVElStQ2M6rgAedqbXMKOU1XwORJOLZcVcNkqIPPSJR8FQfIUNtxTbOGzAYb9nw7TP+7SAf825+ZNR4pwExMJF1k7C3L0rp7E6lCL94k+JH514nCJV3AJ1XWTzB3+O1Ybnb3MMYqhBUQkc7Cto9lfsxwj7TjmJb7UghIkqAmJJER1FIOK4b/Zn1zMIVKB1SZ0nxABj0pwyXjTEYJlKBKUm/d0mTb+K961XlTaoe0+CE8Uk2lJ9X1Qx8Vew/B9kf2XtGniO5Kipsq5JVIJAO0g2msIzDCrZcW04kocQSlSTuCOX51sTntkeautClgdUoHzBkVnXGucIxuLcxSBAc090xbSkAg/CmIzUkLZtNLH8p/sxXBpo4GwAW8SeST8/uaXnkixFNmS4RxhLaykjUtGowe6kkxPiR8AKHl4iCwq5IesmxAeZSEgKLfdWJIII2MJHMVxm+K7JkpICVKGlKQSTe3MA0AyjLlDErIKhrJ2JHlt4VbzvLSkpNyrqb3gxQb8TQUrC/CuFb0vuAlC1pDXaJBJShSlFRkbGAL1nzyVKWgIWpUKBFjNjf1/rTDlrqi2WgqCru90jYcj0O/e8ZohlfDBS7KwCE7EE3J3Ph4Gui3Kl9A5JR5L+Ddf0gKMpI97SNUedU/Z7hox5cfOltLilpUqY1J2A+IphGKJJaFgEzMgmf4evjPnUKMlUls6TPeKoO8n9RV5pxVhsKhkntm6Rpas8w6wQl5syIuoD61PgWkpHdMz0Mj5Vgi+LYWUlpcp3uJ+BFXsDxYmf3bim19CdJ+Isa5Z2lyhj+14MnGLKr/KGH2mpjGSSLtpIEXsVD6ik9w/rnV3O8zcfWFOd5emJi5AmJ+Mctr1Fg8tUpQkb3ieQuSfDrV/djRj6jDLDkcJdorspBUAQb/H9RNWeIOKUMtFphASkHVzJB/iKuR8qYzwQp9QW0oNNqEwSSRIumOcHY1k+YoCcSQ4SsJVDkHeFwpKelp+Ip3ZFRvtiW5tmi4LGodwjTrndU4mdUGNyItttVJ59Ew2SvqokwAN6M5HmGXu4YNoxLSNBUNLhCCBqOmAqJERtSjxtxCwiWMOsLP4lpukeAI3NIbXZpe54lPJuPn2MQtQAcaJu3ACgkWlCt5tMbGtHYzBvFNl1pwlLidMfwkDYj8JEmR5Vi2TolxSvnTDgUKS5CVFIWRMKIEzY2Ii+5p1YvC0Z0snlyGc9wyQVAKtOwkHbrtGx3pPxShYdImNxc1Nn7qwsocCkrFjqWpURvc0JWVXM/nSVch0x5Q90n5mu+38B8qrdoOYnzP2FddoOXypmyhP29ROtlRSQQlSVSPI2I9Qa81Hw9TXaXRI6+VQ+VTJQawDSklSVDvBV/h9KjOLOpRSSABJI3j8KU/zK+V6tvO9oorSQdSftH9K6wWUXBVOhJ1eK1dT4CLV5/JHbJxCvgU+LMIrUF94qCQNM9d79LH4UxsY5t3DtCApIABUATEbggeNr7VOOHf2ltSnCQtUkERZKgAEweURSK7iHcvfU0lQUlSZKVCxknl6U5ppqXAzhydRL3EDTZbdcmPwgX8ouPlSi6hKUgbT9qIZzj3HgAqEpmYFgKHrA0EmbeFr7U7HnlF9VFwltfdBHgnCIcx2ES57hdSVbfhOqD6pj1NbxxzkSnSh5povCAlSAQCdM6SJtF+XSvz7wu8E4zDkWIdR81AH5E1+nsmxR7IiUg3CSTz5WFyJozgpqmIwk4O0LfD3By1Nhbg0OEmUkWubRHICPhVjOeDH3AQ2W4VvIMjyJFqZTmxLbekJC1nSZlSUkBWraCRKYG0yKr55nKmAHQpJbCe8Lb+BPKOm3S8intRSoL707E7h32ZLbc1vlKUI90JuSIN55WNFuMmW0BC0JCL6DA8LG3MQRRjMc8AQqN4t/qUAPkaWOPcySnDICveWdQ9Dc/MfGr7I44thMcJ58igvkBYF9KXVEqgQn3j/n3k+NePcVj9qShJBbLagD1XIIv0gEUo4nGE1UU+U94T3dqTlmclR6ePo8YRb3W6GZ5La1LWtGidrX5wfKgbGCZSe0URIPP9bVN/62JQEKaBjn+V/lQXE5mt1UqI8ANh0qN3Ajj0kpSqS4HNtkAd0b7ETHpRnK1oGGfI/tNJBHQFNo87UjZZmxSAk3A8TMdPKr2HxcuLgwQEkeNiFW58qtpYee6XNdGTrtLkwPy+fk0zhvMQRomDpCo8CL/P61hWaAdu94ur/61VqWV4vSpDnWEny0k1kmIf1OLPVRPxJNabMuuSBeEO/W9657DrUyl/r9cqLcNNp1l5QCuzI0JIspwglJP8qANRH+Uc6qlZLdDPlHszdGCLyrOkaktwZINyFc5iYTFCzkTgP7wJbP/EW22fgpQPyo2xnDbqFKxWKfCpI0pdUlOnkQlEWvt4UqHL+0XDffkmCB70cyT5imIuuALVhriTLe3CHCUKcKNwZ1abE9CdpI5nxsou4MbXmLGbeVaC3ly0YJCjAW2SLfwrlJHTmfhQFrCpB7oF9+fw6RWRq8myfAWKdHofjlFdaprlSkda80Enug+tqaCHQPT1mpUK61x2ZG8x4fqa6JRAgDzuZ+NQzg3wzh+0UoD3REnluTHnTQ9GlQHIfMi1C8kb7NkADvLvHn7o+Aol2gQmD3usdelYOolvythUj1JCG1geCR8APuayTjHEhWOX/KQB6Db51o2KzDuqvEqHxmftWTYh3tXVuclKJHlNvlFN6CHlKT+iVbnFLu0XXGwYJ2q3geFtazJOg87jbr1ihb2I0JM8vvTeMx/cNEH3kABIHxV5xb1munOcFwbXq21yj90BfZ/wAMl7NG2iCOzUVKtNm7+gJit/wGVhCjPeE29azXgElhWJfaZQ48VaVKW4UwkgHQmEqE2BJPUVpmT5up5lLhQUKVuk30wSN+cxI8IrTxS3RMPa0rBmMyheI3Q41qM7xoP8Q70lznaBbnSxw/w87+1OPvvpUeTQ0nuaSIcQoEpUFTeb1pCVc6G49YmYE7TF48+lG2nJgbEAKWgCACdv8AKZ+1I3tKzDXjCgGUtoCB5xKvmaPcQZyMK608RKQskjqNChb10/Cs2zLMu1dUvmolV55mefnSmonxtPQ+j4fN5ZdVSO4ma9+4r1kSAQDtf5b9K8BtHSkj1aaI8RhgAPGfrVUo6VcfmBNQDaa4E4pnEwKc8iyxl7CJ7UHUVKAVN06eaRvzpHfciPGnTg96UaZ2Ej/USSfp8KNinsdmX6hhWpisd83YTS32bSU6gSDud/cgah5+NZG0uACa1l4KVqkCJtvt1PrWacRJSnErCYjnG0kXo2LO5ypmH6h6XDTY1kg/5KLi59aZ8Pl6kspBMJBNxbn3zPiQkeSBQLJMuU+6Akd1JBUel7fStGxeBAaUAmYQYG52p2J5+X0CUcOoThXFFKdSuYEcxcRTFlWFCGUAC+m3qf6gVWxCf/5kiInQmOm0/rwq8HYWR/ClPxO1WSoqyzmrSV4VaEnZMeqbk/WkvskhMTf0B+QgU8BACQmNxfqdVvp9aQVuRbn4xWX6hHlMJjohSQD3bH412cYroB41wlQFeyTTfXRc7Dk85q5leFDrqUciZPoJ/L1oeG/1+VMvCWGIStyBJlKf+4j6ehoOfJsg2ShkYABg+8efIDpfao8YkNpk7mwG+9V2cSIgnv8Ar8PSquJe7xm8CZ6DnWEkE7AfFWM0MKj+E/FXdT9SfSkHDL5bRRfjHMSVpT175E+YRPpJ9aD4adzWxhWzDf2M6GG/UJ/R7mb/AHPOmxnCKfbw7aCUkJIUegTAP2pRdRqIB5qH1p24d4hbacUlwQIIComIVYkevyoM+oo0s0Vl1aU+hoyPCfsqClowk+8CZk2nV42FGuGPaBhnHDhioNvN90BVkqAH4Vbem9JeY8TNoa0MkqUecHnub7k1nnEOAUy6NVlKAUfAn8qPgk06GPVcMY4k4pJ/6P1V2youD9vjzoTj1kzWEcP+1bH4RISh0OIAgJdGqPJVlfOibXtuxgPfZwy/NKx9Fin9x5rjscuMMlUtnWf7uVgC+wuPWs/aAMgi/Q/enL2c8TYjNcY8cRoDDbRSGUJ0ol06b7k90KuTQl7hotYlxAlSGgXCeqAoAT4kkCk9RG/JHpfRtXFJ4pP/AJnuWZSEJ1L1XEAJIHdIggkpO9UMzwyUL7mrSR+ICxva1j52piViUvIhKgFRBH3FBuInEpbibyPrSG52ekSivJ9gjEEkDyqs6qpX3pCf8oqspwi4NFKzlwVsSTqt0tuN6fsFwi4cKw4yqHezBKSY1dCk7AxAg9Kz8Pysg3tv9q0zIOMmiwht/uLQkJC9MpIAgG1wYtRsag/GZjZ55or3sKtp8/sDlZdj1d1QUkbFSimPOReswzB7985BkaiAeoBifXetd4j40ZbZIaXrUbACYvzJOwrHW2STAuSYA6mYApmGKMP08sw9frc2dKORUvoffZ9hT2SlRAK7eMAD5SR6mndawABuo7D7mqOU5YlhhCCPdET48z8av4JmSVddvKm1wjEZVxrfeaR4yf16VCydTxA/Esk+SAAPvVp0y9P8I+1VOFm9QW6SBJIST4kkn5/KpKh/DpBKl8k7eJ/IVn+MZ76knSIJ3860UYlsAIBBA61n+aNkvOaUhR1neOp2pDXrxQbF2B1g8q9TibX3/XOukoHP9dK+UBtRa+ix9JVvb9GnvLMWhTKOzNkJAKdynrbxJJ8azxa4Nj6X+1T4PHrQvUhWkj5+c2ils+H3Y0Sh/ecTy87/AF/KgWMxEyCTe0Dn6/raq6uItSbiFdR/Sh2Z4/Q0VyCdEo5TqsDHoaz1gkpU0WsTM1xAceWuTBVbyG3yrsY2BVIipA3a58vWth4k0kFw6mWG9vySHEnUlR5KFGhiUh7VAKRJjeZ3FUcuwSXUqSSAQZueUDqetHsnwiAYWnULDn3UgHUf/PUUvNeVL4I3zyT3N8l7DY3BIOsQCNgQokeEG00ocS5v+0vFWwAgDoBVF13eCY1H4VCBTK6L5M29fN/lnwVeuldedGuHeD3MWCtKkoQlWkkzMwDYDex8KZ2PZ9h27urUuB1CB8BJ+Zoig2hYZPZVnTGEy7UULBWtRccCZBIMJBIk6UiLRzNO3C7jT7LrzYCgtZSoH8SQNj5zPr4Vk+OzQJbLbKS22LJAFo3Us9STA8kmreS8VOYMy2ZSbKSTZQG3kfEUCWb25JS6NjS6H+oxyeN+SoN59wOnUTh3An/huSCnwBEyP1JrPs5QUOlvUFFFiRMTzAnptTfm/tKSW1aGlBZ6qBTP1t5UhMAqubk3J8edByxxdwNPTZdXJ+3mfRbK9qiWa9Nq4oBqPqjlprc+Ndrx4TZVulSiE22qqEdo6hMTJq0YKcqYrqsr02Fyj2T9gpZCvwj7Deo+CsD2mLSYlLcrPp7vzimfDYVIZWJuEqt6GfSufZxhdLK3bAqUAD/Kn8yfhWhjxqNJHjdRqJ525y7HCCo3sOhH1oggQKgwYJvNj+rVI+qxFMigDzbFaGXl89JA81WH1o1lGQEMtoKgAkXAiSTufjS7niFEIbO6nEAf8wM/L5Uy4XJ2UjuoTPW8eZio+SAi5lzLCCsgGNpvJ5VmGNfSVKKlESomR4k9BTNn2OKUKIXqCdz+GeSUD70iIzIDcH9c/GktYnJKhjDxZ//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s-IS"/>
          </a:p>
        </p:txBody>
      </p:sp>
      <p:sp>
        <p:nvSpPr>
          <p:cNvPr id="8" name="AutoShape 6" descr="data:image/jpeg;base64,/9j/4AAQSkZJRgABAQAAAQABAAD/2wCEAAkGBhQSERUUExQWFRQWGB8aGRgYFxYaHBsaFxgXHxcYGBgaHiYfHBojGhoYHy8gIycpLCwtFx8xNTAqNSYrLCkBCQoKDgwOGg8PGiwkHyQsKioqLCosKiksLCwsLiwpLSwpKiwpLCwsLC4sLCwpLCwpKSwpLCksLCwsLCksLCwsLP/AABEIAKAA8AMBIgACEQEDEQH/xAAcAAACAwEBAQEAAAAAAAAAAAAFBgMEBwIBAAj/xABFEAABAwIEAwUGAwUFBwUBAAABAgMRACEEBRIxBkFREyJhcYEHMpGhscFC4fAUI1Ji0TNDRHKCFVNjkrLC8RY0g5OiJP/EABoBAAIDAQEAAAAAAAAAAAAAAAMEAQIFAAb/xAAqEQACAgEEAQQBAwUAAAAAAAAAAQIRAwQSITEiBRNBUWEycZEUFaHB8P/aAAwDAQACEQMRAD8AnyvAoGNd7ontlXjkUpP3o/wk2OwSOgT/ANCaz/DcXtf7QDuooaLgUSpJFtCQZieYrQ+H8bhEpKWcShcmf7RM2EWBg7AcqSyuopV9Box5/kCYLBuOIdeClLdQ6sDUZBSFqBbA5CAIHWiGHxAWkKGx+R5g+INqMNIw7GvTCNRKl7mTNz8elL2bOow7qHAf3OIuegVAOsDoQb/GpW5drhl4yS4TLikTS3xIw8rSpt5xoAwsJjad/SmBnFJX7qgfIj6b19iGQoVfoK+UB8L7OUugFzEvOgibrMH0qXh3g/DJxjqCiEsqRBKlCdTa1d+8RIFFMhxpZX2Sz3FHuE8lH8PlRfLMIyHnnliVKWIk2GgaZjrvQIxnJtNlWkukGnswSgjuqUCJlICo9Jn1FUc9y9nHsLaCwVbpIspCh7qoN036ivcTjUK5+V9vLpVbLsdrx2kpHcYUQobkKW1uOo08qvPAox3J8opK0+S37PuIlYhgtvf+4YOhzxgkBXrB+FNYFLrObht1TekAajcC5JE39Z+NEcDnCXAdJEpMEdCRMEHnTkLlFMWlwwiRXKiJqPt6q4vE6QFGwBv5eFX2spuIMyx6A4lJEr5eAlM7+B2EmKJBcgEdBHrSvn2YIK2lC5JgklSRB2J+fj5Wo3lmPQ6lJbVrTAuDOwvJ8yaqu6LBGo31iCNWm2/Txr5/FJSO8Ym3rUGNdSEgEAlXdSDzO8T0tPpUnWIfEvG/ZknDr1BKpXa4vcQZtsDOxBsdqQsbxI3iAvtEqbUptXukaVqA7sgkWnrJ5zTvxlgsXiFQ33WgFalEFtFiqNZ3VcmAN48azrNuH3W0KUQVNoIlR1DUFahKUkBUAyfAjxFL5N1l41Rbw+ROpSgtrS4pCCo6TslHdV4qm+0yCKfOGs3WypAcSChVgUCR7vdPVBsLbXnlSBlDjGqC4pAVbunvAKEEybETMjY0cxEsoCG1JcMBRV2gMpOmyhIggyYkkUFOuUWfJrGVudwT+IySDBJvvYT/AEFEkmZ86y3JM+WEDUqNUk3kiJsAd4IJg1omQkFkG9ySZmZ2i/TamcWRSKSVEWY/2iR/MPkk1ITVfGKl4DoT8kgfepVGmV0DPiquFqsT4fQV4VeI+IrhxVjBHx6kf1qSp1Ua6kKf1BqNSD4/BX9K44/P2crAedSWWylLikj92R7qjAlB8qiyfLmn3gkJKCO9IUTZJ2gj70bx5Hb4gEmzx2E7wfvUOUOBOKCibdnGx3vyFZNuuB/aqTGbN81R2pbcViVK0glLZSECZ6x60zZ3w807hezUCUoSNNzKYiII5xFKSEYd3GKLmgjs0wVGIIm14vTy/jELYWErSrufhUk8h0JqZ7tsW2ykUraFHNOCsOzPZqfRF/3Y1j1HWL1RRluKSlakYruo0z2iT+LVHu6o907gU9qydtXec7wgyCe76p25m5q3ly8M0iU9i1qMEyhOognnaRe1E09TTTuyuRuPJnbT2LI77bbrcwVoIITtfumbTNwKYMTi3EsBSGtSoukriP10qpi+MMNhk4oKUFqLyyEogyCEwZ2A9TQhOdreYaPeQtxEi5EEkxPpFWipJuw0JxaJTnL6W+0cw/4o0pN78/KnXgtoOJ/aNKkqKezhX8MpURHmN6zzF459sFu2lMd8gzPXUd/hV/hT2sNNuFl+zY2cSn8VpKhPu7iwPKuyqTjwXyOKXY4Zi9++X/m+woZk7gaxQ7aQCqUqBsZ1WUDzEmg2bYztMQ45hsYFBfe06NQFtt9QECdq7zL9rbaSXm2ltqjStKtNzdJv1HhXY5baTBNxkjXsFiQ4NSbjl864xIQs6FCQefKRyMHekHhnHl5aUKdc7QQYCyEqSPAc45c96Y1PH9odSqwiUXvqGknn1G8c6bFaoVM7LrixhzLbbQVAUAFKn3ZOwTeQNz1tFWeFG1oZ1BSQ7MFuUgEAciD3VdLdAZ5R8XcQAOBKwnWLWBkk+BvYUnYl7tHNLVlbxMG2wttPyHnSrdTGFj3xNdwubFadzEwQQJSeip/X1q+p5W5UfgPrFZjwzjC6+pSVrDoTC0qUoiEkWKJuJ2Ig3q7g8yw2KcUTjX0HVBYLxRpUJskKAKkmNt/oDRdiM4SjKrCPEXF5YxBQVqDRR74QhyHQUnY/h0E26ikJ/NGFYZ9tanVvkK0KOkJ3594wIklMbqO9qN4/h9OICyHEwg6u0IPaQkp7pO2yiL9D0pNxLzSFLSpHOAQRIiJ2J1WtPrahylJB4o9azJOkIUdKIISQ2hSkgqJ96UyYi/pXwy0aF6SpStQCYgCJvrTJgVWexoWAJVKduYA5CNhuTb+KpHWiAYUUixKRqvbfrzNKSsKqGzDZO+nD6gzCA4e93QFEmLajJSCAIJ5mtU4dxc4ZtS1yoi5JA9OVhWO5Hxg6lpTWshEQJEiJiL7TvabppvQcHjWUNuNjtYhJTfbkowJB6Gr4JJTJyJ7R+dWzYqLXUFRR6mT5VEcfhh/eMD/W0PvSBieE0ulDbiQUMo0N2/DJP1JvXyfZ/hx/dj4U/YuPauI8In/E4cf/ADNf1qFfF+CH+LY/+1H2NJo4EY/3afhXQ4KYH4E/CptkDWvjnAj/ABbP/N/SoF+0LLx/im//ANH/ALaXRwgyPwD4V9/6Wa/gHwrrZ1GXdsoKUV67nvG8k2uT6CiORYB11wLbaUtASZITaZHPafCnjL+Gi53sUoQf7pB7scgtX4o6CBTM0EoSEoASkWAAAA9BS22xjcIJylYcGpp1IOoGOgkhQ8PD+lWk4AJP9mbzGpItzF4n5703vKqHHvltlakxqSkkTsTyEeJtVXB9WWg05fuAeOsixGKaShl4JG5bVCdXRWre3TaszzzhnE4RAW8UFMxqSoEAnkREiaZneOHFKKghIUrc3J+fKgHEmYLdaOtRI/PlQ8WZR8UbuT0ZLFLJJ8pWKr75I08unWZpgw/FnaNJaeJSpACUOgTYCAlY3tyUKVtU10kWp5pPs81FuI1/7S7Mann+0SbpSlWoq/oPE0tZnjy68p0gJK1EwNh0HwqLRUqsAvsi7oPZgxq5T0moSomU9xLh8WU3Eg9RTXkPFuKfUnDrWXUGICxOkJmVBViITNrztak7Dqm1r018BMPLecThezU5A7i7d0TqUHJERzHRU8ql06sqjQcDgNakoIBRsYlKvMKF58qLLyIpSrRisSgpMEFzXYiQQlWoxE2Mc6gy9oofBKmwgE3LiJ2t+KjKyg9pdB7T/iJ/mtHL3vHapo5sQs/yjEKxRCl6u0QVIcKQgnTpBBSPdO9RYHJH2W1LShGvWAZUDYzPemN4tNGuKMxZ7VLOlYeDZgggpAN9JNpMAkQOd6AlhvSD2oNr94ar3I2n1paSW41MKexNoM8K4JSMa84qJKEJJG2pckx1gJT8RRvP04ZDiS6xrJ7wWAkkEdZgk86CcO8YslScM006p5sK1DQmSREqEqEgR57UUzbFpdspp9CtpLewM6rJm9xRUuBDI7kyk5gsOtnT2ym1L741DkVERcbG0jwFLy8pQvuEpPfF0jfUbnlaizOHC0I1LDZDYEqS4LgpO5EAmT86A/tul1xWsQlwKUrke/GoWuI5eNAywbaohNBjMfZ6XFnsyhIAFgNMmJmwIHMG196XM3YXhytp/vQklG8dAZBFx5Uy4zi1K/7JQ7MjvFSiCFqBmI5RPlFA+KcX2qhOmIPjv1/812VKK6IjyfcL5UtSVLShDqBCVJKgVd640bGfI7itRyPImWUdqhKkd3TCgoK3k6rnUdr+d6S/Z812eIaSFG5Ft/wnkfLetQzJrU2pIMSIkVOJKS3UTKXwDlHv/wCkfMqqauFphw+AA+Q/OpImj2Uo5Ka5IruvDViCJQqMpqc1GquIB6Xa9DxoJh+J8Or+9Rc2v+VWVZyyD/at/wDOn+tCCuLXaLOYZilpJW4YQBJN7XA2HnS7xHxSkYRTqFWKP3cTdSiUJM7WhSvVPSmPKsSziXOzDgUIOrSoSBG88qQPa8G2C0y17ple+42E8t5v4USCKSfwWMFw6w8206O1SHEgwCkiSO9BIneaMZnwWyrCOIaSe0gHUSSbb+G14HSkrh7i11jCtgoQtGpWgkkKEG4J8ztvcUQXx1iXh2bYDeq3ckqM8pP2qjlhj8cm9i/rMyi3Lx/L4ozV1spWpJ3SSD5gwa6aNWM8a04h1IMwsietUm1Xq6fBh5UlJpFiizPEATh1MFpBSoGTKgZ5KmYkbC3OhANRu1YGchXztRXhziJzCEqbiTYyJ7t5T6zQbVt5162TPr9K6yT9AtYJ95ttbbCilQC0qCW4KVAEX1faqGIz1LRKQCtQsYKQAfAmZIPgaE8Ke0J1GVLw6AVvo1NtJSCVlKwSCAAT3ZUPhQHDZogSFnQRulQIIJ3BTuKrlyySpGp6Xo9Pnk/efXxdFvMc6IxPbOQlChoVpEwnbUflMAC1XMbgcI2kunENEbwlaVE+AQDM+lBsVmjJBBVqHgkn6ir/AAJ7PEZgta0OBCG7EFJJkxB3AjfnyNLxuX6jS1uPFja9qS29fLr8gnKHnP2lWLTZRsmQbJgDkRyEUyjiV4HvOqSb95JIvyKgZBEx42p1T7JkBOkPq1dezGn4TPzpC4syZeDfDbmm41JINiJiRPQzUNzXLD4Yen5ouC7r8ph3CZhjkISQ6FJMhEBBAgwEkkbgWIPzoZxfhFKCylAkxBiBYkqJ2AtHSh/A/ESEOhp8qW28koICgNLzZgLuYgtlJJ6gdDRXOs/GHebsVoSSEStIKypMWVyiSJtJFN7U0eTmnGTX0C8GhlGGRqJUVLTOkhUnmmJgbkGquNb/AH69B7uhZ2A70qATba1E1YptY1JZKQVEFOtC7gApKSBYXNqG5lgwtJUlkpcPdkqB5wkGN5FyarONsrHgduCmHi+0VGW0FeiwjZQJn151oLzwNqzLgl1vDvJcd/dkoVqJUSNao90XG808tZ4ytKi24lZT0N5UYSLjmefK9cqiTFNukTYrDOkOqaRqUPcBMAkCBc8ppPXwhmi9S1Khe4h8p9AhPd6Vo4zhhMJLqJFtxyrpjStWtK9QvsQdwKHKCl8j2LLkwJ+K5+WhS4exzxQUYlKkvIMGRGociOvpRYqo5mARoUVxpSCSegSJJHpSyxiQpAVyKQfQgGiJUhXJLe3KqssE1wa8DwIkEHnY/CocRi0oBJ5An4CpBn5vazDnqVE87fIU8YTJ0LQldwFCYIApf4cyZAWpS1WSoaAFD3huSmnIYvoRUKIWeRy7KH+2zgHAG06u0G5O1yOQn4UpcUZ4rGP61jSQkJAk2ievjPxplzxjUplwwoBYSR8x9YpKzlMOuBKAkBah47mui2CZY4dWv9pabELSt1AKDcKlQBkeAJuK1XjVLOXYda8O2hDyiEJUBcTMxPQSbUtezbhrs2xjioBySGhyAFio9STIHlNG+LME7jmlJWpKEp7yYvKgDvPL+tKyzwU6GY5JKDjZjWubnma9b3rhO1eoN6aFy0K5XXGqvCamyKIztV7I8B2+IZZBguuJRMTGtQExzsdqodauZS4pLgKLLkaVXlJvceNt+VVbpBIR3SSP03luGy3KkBpDjbavxKUoFxZ/mVv6WA6UV04LGQooYfMW1oQsx4ahNfm7DcOuLIU5qOq5JMm/nc0Sy7BYrDqK2FKAT3onePDlQ/cZoQ0uJ+NtP7LXFftDU805hWsKxh2SoSEJAUQkyJIEcugohwdxiMuwqlBJK3ItvtJkDYe9Ek+lZ9jWHH8S5oQpRJKyEpJtYqMDkJNO+BaS32TSxKloVIPjHd8wBUZJviiuGo5JxaTXX+Qux7a8SFalIBR5pPygfWpuKOKsvx5ZexaV9kGyJQTqSvVaI3Ebg0KPDbZtoOqfdgzy8YjxoTmGFjXh2klWoaNETqXAKYG8yflVdzVDE3Cm9quvjgW8oKXELaFnB+9aV/M2lWpJ/wAyZPmgdTTItKHmcOglUIRc6Qbk7kQRz6U78G+wcNhDuLeV2kEltuIBUkiCszJAJ2G/M0ZxHsgbbZCcM6sqTsHCkz4SkCDTBjszfDYNLSNCFEAqKyYAuQkWAiBCakdWqI1TcHY8vWrOMwC2llC0lKkm4NQQKkqdduTvHoPzotlWFWth0oUUq7RsWAvOuQZ23mfAUIEU38KPNow6wsgKW53R1KEA/wBarPlMvik4zUkzNs4wKu2UkPKUQf4yT9aiwWe4vCq1IdWYOxJPz3+daJmGFw6nFOKsQLqI2J2BtSq5w0l06tXObGlk0arnNO7GfC+1c4nBOtOWcKI1bbmDq6giRPxpjyjHpGHaKjEtpufKPtWes8LBSkJbQDB7xtsf0DTviOHmy2gFOpSEBAIOm0bwLbyfImiQbYrqZwcUlGnfNHOeY1DF0iQs3G45zpBFj5fxeFJeNzk65SbBUhJuB4kK8AAZqzxIHEBKO8pKYgwIvy53sL9CByusrx+kXAPQ8xMxI2PrQcrk3wJUDcJlsdaNYVGnmfjVprLBzNWhgExzPrTxBJghqZXqEwoEeYFj8aSeI8EE4lyVElStQ2M6rgAedqbXMKOU1XwORJOLZcVcNkqIPPSJR8FQfIUNtxTbOGzAYb9nw7TP+7SAf825+ZNR4pwExMJF1k7C3L0rp7E6lCL94k+JH514nCJV3AJ1XWTzB3+O1Ybnb3MMYqhBUQkc7Cto9lfsxwj7TjmJb7UghIkqAmJJER1FIOK4b/Zn1zMIVKB1SZ0nxABj0pwyXjTEYJlKBKUm/d0mTb+K961XlTaoe0+CE8Uk2lJ9X1Qx8Vew/B9kf2XtGniO5Kipsq5JVIJAO0g2msIzDCrZcW04kocQSlSTuCOX51sTntkeautClgdUoHzBkVnXGucIxuLcxSBAc090xbSkAg/CmIzUkLZtNLH8p/sxXBpo4GwAW8SeST8/uaXnkixFNmS4RxhLaykjUtGowe6kkxPiR8AKHl4iCwq5IesmxAeZSEgKLfdWJIII2MJHMVxm+K7JkpICVKGlKQSTe3MA0AyjLlDErIKhrJ2JHlt4VbzvLSkpNyrqb3gxQb8TQUrC/CuFb0vuAlC1pDXaJBJShSlFRkbGAL1nzyVKWgIWpUKBFjNjf1/rTDlrqi2WgqCru90jYcj0O/e8ZohlfDBS7KwCE7EE3J3Ph4Gui3Kl9A5JR5L+Ddf0gKMpI97SNUedU/Z7hox5cfOltLilpUqY1J2A+IphGKJJaFgEzMgmf4evjPnUKMlUls6TPeKoO8n9RV5pxVhsKhkntm6Rpas8w6wQl5syIuoD61PgWkpHdMz0Mj5Vgi+LYWUlpcp3uJ+BFXsDxYmf3bim19CdJ+Isa5Z2lyhj+14MnGLKr/KGH2mpjGSSLtpIEXsVD6ik9w/rnV3O8zcfWFOd5emJi5AmJ+Mctr1Fg8tUpQkb3ieQuSfDrV/djRj6jDLDkcJdorspBUAQb/H9RNWeIOKUMtFphASkHVzJB/iKuR8qYzwQp9QW0oNNqEwSSRIumOcHY1k+YoCcSQ4SsJVDkHeFwpKelp+Ip3ZFRvtiW5tmi4LGodwjTrndU4mdUGNyItttVJ59Ew2SvqokwAN6M5HmGXu4YNoxLSNBUNLhCCBqOmAqJERtSjxtxCwiWMOsLP4lpukeAI3NIbXZpe54lPJuPn2MQtQAcaJu3ACgkWlCt5tMbGtHYzBvFNl1pwlLidMfwkDYj8JEmR5Vi2TolxSvnTDgUKS5CVFIWRMKIEzY2Ii+5p1YvC0Z0snlyGc9wyQVAKtOwkHbrtGx3pPxShYdImNxc1Nn7qwsocCkrFjqWpURvc0JWVXM/nSVch0x5Q90n5mu+38B8qrdoOYnzP2FddoOXypmyhP29ROtlRSQQlSVSPI2I9Qa81Hw9TXaXRI6+VQ+VTJQawDSklSVDvBV/h9KjOLOpRSSABJI3j8KU/zK+V6tvO9oorSQdSftH9K6wWUXBVOhJ1eK1dT4CLV5/JHbJxCvgU+LMIrUF94qCQNM9d79LH4UxsY5t3DtCApIABUATEbggeNr7VOOHf2ltSnCQtUkERZKgAEweURSK7iHcvfU0lQUlSZKVCxknl6U5ppqXAzhydRL3EDTZbdcmPwgX8ouPlSi6hKUgbT9qIZzj3HgAqEpmYFgKHrA0EmbeFr7U7HnlF9VFwltfdBHgnCIcx2ES57hdSVbfhOqD6pj1NbxxzkSnSh5povCAlSAQCdM6SJtF+XSvz7wu8E4zDkWIdR81AH5E1+nsmxR7IiUg3CSTz5WFyJozgpqmIwk4O0LfD3By1Nhbg0OEmUkWubRHICPhVjOeDH3AQ2W4VvIMjyJFqZTmxLbekJC1nSZlSUkBWraCRKYG0yKr55nKmAHQpJbCe8Lb+BPKOm3S8intRSoL707E7h32ZLbc1vlKUI90JuSIN55WNFuMmW0BC0JCL6DA8LG3MQRRjMc8AQqN4t/qUAPkaWOPcySnDICveWdQ9Dc/MfGr7I44thMcJ58igvkBYF9KXVEqgQn3j/n3k+NePcVj9qShJBbLagD1XIIv0gEUo4nGE1UU+U94T3dqTlmclR6ePo8YRb3W6GZ5La1LWtGidrX5wfKgbGCZSe0URIPP9bVN/62JQEKaBjn+V/lQXE5mt1UqI8ANh0qN3Ajj0kpSqS4HNtkAd0b7ETHpRnK1oGGfI/tNJBHQFNo87UjZZmxSAk3A8TMdPKr2HxcuLgwQEkeNiFW58qtpYee6XNdGTrtLkwPy+fk0zhvMQRomDpCo8CL/P61hWaAdu94ur/61VqWV4vSpDnWEny0k1kmIf1OLPVRPxJNabMuuSBeEO/W9657DrUyl/r9cqLcNNp1l5QCuzI0JIspwglJP8qANRH+Uc6qlZLdDPlHszdGCLyrOkaktwZINyFc5iYTFCzkTgP7wJbP/EW22fgpQPyo2xnDbqFKxWKfCpI0pdUlOnkQlEWvt4UqHL+0XDffkmCB70cyT5imIuuALVhriTLe3CHCUKcKNwZ1abE9CdpI5nxsou4MbXmLGbeVaC3ly0YJCjAW2SLfwrlJHTmfhQFrCpB7oF9+fw6RWRq8myfAWKdHofjlFdaprlSkda80Enug+tqaCHQPT1mpUK61x2ZG8x4fqa6JRAgDzuZ+NQzg3wzh+0UoD3REnluTHnTQ9GlQHIfMi1C8kb7NkADvLvHn7o+Aol2gQmD3usdelYOolvythUj1JCG1geCR8APuayTjHEhWOX/KQB6Db51o2KzDuqvEqHxmftWTYh3tXVuclKJHlNvlFN6CHlKT+iVbnFLu0XXGwYJ2q3geFtazJOg87jbr1ihb2I0JM8vvTeMx/cNEH3kABIHxV5xb1munOcFwbXq21yj90BfZ/wAMl7NG2iCOzUVKtNm7+gJit/wGVhCjPeE29azXgElhWJfaZQ48VaVKW4UwkgHQmEqE2BJPUVpmT5up5lLhQUKVuk30wSN+cxI8IrTxS3RMPa0rBmMyheI3Q41qM7xoP8Q70lznaBbnSxw/w87+1OPvvpUeTQ0nuaSIcQoEpUFTeb1pCVc6G49YmYE7TF48+lG2nJgbEAKWgCACdv8AKZ+1I3tKzDXjCgGUtoCB5xKvmaPcQZyMK608RKQskjqNChb10/Cs2zLMu1dUvmolV55mefnSmonxtPQ+j4fN5ZdVSO4ma9+4r1kSAQDtf5b9K8BtHSkj1aaI8RhgAPGfrVUo6VcfmBNQDaa4E4pnEwKc8iyxl7CJ7UHUVKAVN06eaRvzpHfciPGnTg96UaZ2Ej/USSfp8KNinsdmX6hhWpisd83YTS32bSU6gSDud/cgah5+NZG0uACa1l4KVqkCJtvt1PrWacRJSnErCYjnG0kXo2LO5ypmH6h6XDTY1kg/5KLi59aZ8Pl6kspBMJBNxbn3zPiQkeSBQLJMuU+6Akd1JBUel7fStGxeBAaUAmYQYG52p2J5+X0CUcOoThXFFKdSuYEcxcRTFlWFCGUAC+m3qf6gVWxCf/5kiInQmOm0/rwq8HYWR/ClPxO1WSoqyzmrSV4VaEnZMeqbk/WkvskhMTf0B+QgU8BACQmNxfqdVvp9aQVuRbn4xWX6hHlMJjohSQD3bH412cYroB41wlQFeyTTfXRc7Dk85q5leFDrqUciZPoJ/L1oeG/1+VMvCWGIStyBJlKf+4j6ehoOfJsg2ShkYABg+8efIDpfao8YkNpk7mwG+9V2cSIgnv8Ar8PSquJe7xm8CZ6DnWEkE7AfFWM0MKj+E/FXdT9SfSkHDL5bRRfjHMSVpT175E+YRPpJ9aD4adzWxhWzDf2M6GG/UJ/R7mb/AHPOmxnCKfbw7aCUkJIUegTAP2pRdRqIB5qH1p24d4hbacUlwQIIComIVYkevyoM+oo0s0Vl1aU+hoyPCfsqClowk+8CZk2nV42FGuGPaBhnHDhioNvN90BVkqAH4Vbem9JeY8TNoa0MkqUecHnub7k1nnEOAUy6NVlKAUfAn8qPgk06GPVcMY4k4pJ/6P1V2youD9vjzoTj1kzWEcP+1bH4RISh0OIAgJdGqPJVlfOibXtuxgPfZwy/NKx9Fin9x5rjscuMMlUtnWf7uVgC+wuPWs/aAMgi/Q/enL2c8TYjNcY8cRoDDbRSGUJ0ol06b7k90KuTQl7hotYlxAlSGgXCeqAoAT4kkCk9RG/JHpfRtXFJ4pP/AJnuWZSEJ1L1XEAJIHdIggkpO9UMzwyUL7mrSR+ICxva1j52piViUvIhKgFRBH3FBuInEpbibyPrSG52ekSivJ9gjEEkDyqs6qpX3pCf8oqspwi4NFKzlwVsSTqt0tuN6fsFwi4cKw4yqHezBKSY1dCk7AxAg9Kz8Pysg3tv9q0zIOMmiwht/uLQkJC9MpIAgG1wYtRsag/GZjZ55or3sKtp8/sDlZdj1d1QUkbFSimPOReswzB7985BkaiAeoBifXetd4j40ZbZIaXrUbACYvzJOwrHW2STAuSYA6mYApmGKMP08sw9frc2dKORUvoffZ9hT2SlRAK7eMAD5SR6mndawABuo7D7mqOU5YlhhCCPdET48z8av4JmSVddvKm1wjEZVxrfeaR4yf16VCydTxA/Esk+SAAPvVp0y9P8I+1VOFm9QW6SBJIST4kkn5/KpKh/DpBKl8k7eJ/IVn+MZ76knSIJ3860UYlsAIBBA61n+aNkvOaUhR1neOp2pDXrxQbF2B1g8q9TibX3/XOukoHP9dK+UBtRa+ix9JVvb9GnvLMWhTKOzNkJAKdynrbxJJ8azxa4Nj6X+1T4PHrQvUhWkj5+c2ils+H3Y0Sh/ecTy87/AF/KgWMxEyCTe0Dn6/raq6uItSbiFdR/Sh2Z4/Q0VyCdEo5TqsDHoaz1gkpU0WsTM1xAceWuTBVbyG3yrsY2BVIipA3a58vWth4k0kFw6mWG9vySHEnUlR5KFGhiUh7VAKRJjeZ3FUcuwSXUqSSAQZueUDqetHsnwiAYWnULDn3UgHUf/PUUvNeVL4I3zyT3N8l7DY3BIOsQCNgQokeEG00ocS5v+0vFWwAgDoBVF13eCY1H4VCBTK6L5M29fN/lnwVeuldedGuHeD3MWCtKkoQlWkkzMwDYDex8KZ2PZ9h27urUuB1CB8BJ+Zoig2hYZPZVnTGEy7UULBWtRccCZBIMJBIk6UiLRzNO3C7jT7LrzYCgtZSoH8SQNj5zPr4Vk+OzQJbLbKS22LJAFo3Us9STA8kmreS8VOYMy2ZSbKSTZQG3kfEUCWb25JS6NjS6H+oxyeN+SoN59wOnUTh3An/huSCnwBEyP1JrPs5QUOlvUFFFiRMTzAnptTfm/tKSW1aGlBZ6qBTP1t5UhMAqubk3J8edByxxdwNPTZdXJ+3mfRbK9qiWa9Nq4oBqPqjlprc+Ndrx4TZVulSiE22qqEdo6hMTJq0YKcqYrqsr02Fyj2T9gpZCvwj7Deo+CsD2mLSYlLcrPp7vzimfDYVIZWJuEqt6GfSufZxhdLK3bAqUAD/Kn8yfhWhjxqNJHjdRqJ525y7HCCo3sOhH1oggQKgwYJvNj+rVI+qxFMigDzbFaGXl89JA81WH1o1lGQEMtoKgAkXAiSTufjS7niFEIbO6nEAf8wM/L5Uy4XJ2UjuoTPW8eZio+SAi5lzLCCsgGNpvJ5VmGNfSVKKlESomR4k9BTNn2OKUKIXqCdz+GeSUD70iIzIDcH9c/GktYnJKhjDxZ//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s-IS"/>
          </a:p>
        </p:txBody>
      </p:sp>
      <p:sp>
        <p:nvSpPr>
          <p:cNvPr id="5" name="Rectangle 4"/>
          <p:cNvSpPr/>
          <p:nvPr/>
        </p:nvSpPr>
        <p:spPr>
          <a:xfrm>
            <a:off x="460375" y="1688670"/>
            <a:ext cx="8289624" cy="4462760"/>
          </a:xfrm>
          <a:prstGeom prst="rect">
            <a:avLst/>
          </a:prstGeom>
        </p:spPr>
        <p:txBody>
          <a:bodyPr wrap="square">
            <a:spAutoFit/>
          </a:bodyPr>
          <a:lstStyle/>
          <a:p>
            <a:pPr marL="285750" indent="-285750">
              <a:spcAft>
                <a:spcPts val="0"/>
              </a:spcAft>
              <a:buFont typeface="Arial" panose="020B0604020202020204" pitchFamily="34" charset="0"/>
              <a:buChar char="•"/>
            </a:pPr>
            <a:r>
              <a:rPr lang="en-GB" sz="2000" dirty="0" smtClean="0">
                <a:ea typeface="Times New Roman" panose="02020603050405020304" pitchFamily="18" charset="0"/>
              </a:rPr>
              <a:t>A program run by the Icelandic Red Cross as a formal program from the 1990’s</a:t>
            </a:r>
          </a:p>
          <a:p>
            <a:pPr>
              <a:spcAft>
                <a:spcPts val="0"/>
              </a:spcAft>
            </a:pPr>
            <a:endParaRPr lang="en-GB" sz="2000" dirty="0" smtClean="0">
              <a:ea typeface="Times New Roman" panose="02020603050405020304" pitchFamily="18" charset="0"/>
            </a:endParaRPr>
          </a:p>
          <a:p>
            <a:pPr marL="285750" indent="-285750">
              <a:spcAft>
                <a:spcPts val="0"/>
              </a:spcAft>
              <a:buFont typeface="Arial" panose="020B0604020202020204" pitchFamily="34" charset="0"/>
              <a:buChar char="•"/>
            </a:pPr>
            <a:r>
              <a:rPr lang="en-GB" sz="2000" dirty="0" smtClean="0">
                <a:effectLst/>
                <a:ea typeface="Times New Roman" panose="02020603050405020304" pitchFamily="18" charset="0"/>
              </a:rPr>
              <a:t>Part of the Red Cross role in reception of resettled refugees in Iceland in cooperation with the Ministry of Welfare</a:t>
            </a:r>
          </a:p>
          <a:p>
            <a:pPr>
              <a:spcAft>
                <a:spcPts val="0"/>
              </a:spcAft>
            </a:pPr>
            <a:endParaRPr lang="en-GB" sz="2000" dirty="0" smtClean="0">
              <a:effectLst/>
              <a:ea typeface="Times New Roman" panose="02020603050405020304" pitchFamily="18" charset="0"/>
            </a:endParaRPr>
          </a:p>
          <a:p>
            <a:pPr marL="285750" indent="-285750">
              <a:spcAft>
                <a:spcPts val="0"/>
              </a:spcAft>
              <a:buFont typeface="Arial" panose="020B0604020202020204" pitchFamily="34" charset="0"/>
              <a:buChar char="•"/>
            </a:pPr>
            <a:r>
              <a:rPr lang="en-GB" sz="2000" dirty="0" smtClean="0">
                <a:ea typeface="Times New Roman" panose="02020603050405020304" pitchFamily="18" charset="0"/>
              </a:rPr>
              <a:t>Based on support families for the </a:t>
            </a:r>
            <a:r>
              <a:rPr lang="en-GB" sz="2000" dirty="0">
                <a:ea typeface="Times New Roman" panose="02020603050405020304" pitchFamily="18" charset="0"/>
              </a:rPr>
              <a:t/>
            </a:r>
            <a:br>
              <a:rPr lang="en-GB" sz="2000" dirty="0">
                <a:ea typeface="Times New Roman" panose="02020603050405020304" pitchFamily="18" charset="0"/>
              </a:rPr>
            </a:br>
            <a:r>
              <a:rPr lang="en-GB" sz="2000" dirty="0" smtClean="0">
                <a:ea typeface="Times New Roman" panose="02020603050405020304" pitchFamily="18" charset="0"/>
              </a:rPr>
              <a:t>refugees</a:t>
            </a:r>
          </a:p>
          <a:p>
            <a:pPr>
              <a:spcAft>
                <a:spcPts val="0"/>
              </a:spcAft>
            </a:pPr>
            <a:endParaRPr lang="en-GB" sz="2000" dirty="0" smtClean="0">
              <a:ea typeface="Times New Roman" panose="02020603050405020304" pitchFamily="18" charset="0"/>
            </a:endParaRPr>
          </a:p>
          <a:p>
            <a:pPr marL="285750" indent="-285750">
              <a:buFont typeface="Arial" panose="020B0604020202020204" pitchFamily="34" charset="0"/>
              <a:buChar char="•"/>
            </a:pPr>
            <a:r>
              <a:rPr lang="en-US" sz="2000" dirty="0"/>
              <a:t>Iceland has focused on resettlement of </a:t>
            </a:r>
            <a:r>
              <a:rPr lang="en-US" sz="2000" dirty="0" smtClean="0"/>
              <a:t/>
            </a:r>
            <a:br>
              <a:rPr lang="en-US" sz="2000" dirty="0" smtClean="0"/>
            </a:br>
            <a:r>
              <a:rPr lang="en-US" sz="2000" dirty="0" smtClean="0"/>
              <a:t>vulnerable </a:t>
            </a:r>
            <a:r>
              <a:rPr lang="en-US" sz="2000" dirty="0"/>
              <a:t>groups like women at risk, </a:t>
            </a:r>
            <a:r>
              <a:rPr lang="en-US" sz="2000" dirty="0" smtClean="0"/>
              <a:t/>
            </a:r>
            <a:br>
              <a:rPr lang="en-US" sz="2000" dirty="0" smtClean="0"/>
            </a:br>
            <a:r>
              <a:rPr lang="en-US" sz="2000" dirty="0" smtClean="0"/>
              <a:t>LGBTI </a:t>
            </a:r>
            <a:r>
              <a:rPr lang="en-US" sz="2000" dirty="0"/>
              <a:t>and medical evacuation</a:t>
            </a:r>
          </a:p>
          <a:p>
            <a:pPr marL="285750" indent="-285750">
              <a:lnSpc>
                <a:spcPct val="150000"/>
              </a:lnSpc>
              <a:spcAft>
                <a:spcPts val="0"/>
              </a:spcAft>
              <a:buFont typeface="Arial" panose="020B0604020202020204" pitchFamily="34" charset="0"/>
              <a:buChar char="•"/>
            </a:pPr>
            <a:endParaRPr lang="en-GB" sz="2000" dirty="0" smtClean="0">
              <a:effectLst/>
              <a:ea typeface="Times New Roman" panose="02020603050405020304" pitchFamily="18" charset="0"/>
            </a:endParaRPr>
          </a:p>
          <a:p>
            <a:pPr>
              <a:spcAft>
                <a:spcPts val="0"/>
              </a:spcAft>
            </a:pPr>
            <a:endParaRPr lang="en-GB" sz="1400" dirty="0">
              <a:effectLst/>
              <a:ea typeface="Times New Roman" panose="02020603050405020304" pitchFamily="18" charset="0"/>
            </a:endParaRPr>
          </a:p>
        </p:txBody>
      </p:sp>
      <p:pic>
        <p:nvPicPr>
          <p:cNvPr id="9" name="Picture 8" descr="P:\Innanlandsstarf 2006 og eldri\flottamenn_2001_DX-31.JPG"/>
          <p:cNvPicPr/>
          <p:nvPr/>
        </p:nvPicPr>
        <p:blipFill>
          <a:blip r:embed="rId4" cstate="print"/>
          <a:srcRect/>
          <a:stretch>
            <a:fillRect/>
          </a:stretch>
        </p:blipFill>
        <p:spPr bwMode="auto">
          <a:xfrm>
            <a:off x="5111206" y="3573016"/>
            <a:ext cx="3638793" cy="2472491"/>
          </a:xfrm>
          <a:prstGeom prst="rect">
            <a:avLst/>
          </a:prstGeom>
          <a:noFill/>
          <a:ln w="9525" cmpd="sng">
            <a:solidFill>
              <a:srgbClr val="000000"/>
            </a:solidFill>
            <a:miter lim="800000"/>
            <a:headEnd/>
            <a:tailEnd/>
          </a:ln>
          <a:effectLst/>
        </p:spPr>
      </p:pic>
    </p:spTree>
    <p:extLst>
      <p:ext uri="{BB962C8B-B14F-4D97-AF65-F5344CB8AC3E}">
        <p14:creationId xmlns:p14="http://schemas.microsoft.com/office/powerpoint/2010/main" xmlns="" val="23108837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764704"/>
            <a:ext cx="7772400" cy="936104"/>
          </a:xfrm>
        </p:spPr>
        <p:txBody>
          <a:bodyPr>
            <a:normAutofit fontScale="90000"/>
          </a:bodyPr>
          <a:lstStyle/>
          <a:p>
            <a:pPr algn="l"/>
            <a:r>
              <a:rPr lang="is-IS" sz="3600" b="1" dirty="0" smtClean="0">
                <a:solidFill>
                  <a:schemeClr val="bg1">
                    <a:lumMod val="50000"/>
                  </a:schemeClr>
                </a:solidFill>
              </a:rPr>
              <a:t>Why do we use family support system?</a:t>
            </a:r>
            <a:br>
              <a:rPr lang="is-IS" sz="3600" b="1" dirty="0" smtClean="0">
                <a:solidFill>
                  <a:schemeClr val="bg1">
                    <a:lumMod val="50000"/>
                  </a:schemeClr>
                </a:solidFill>
              </a:rPr>
            </a:br>
            <a:endParaRPr lang="is-IS" sz="3600" b="1" dirty="0">
              <a:solidFill>
                <a:schemeClr val="bg1">
                  <a:lumMod val="50000"/>
                </a:schemeClr>
              </a:solidFill>
            </a:endParaRPr>
          </a:p>
        </p:txBody>
      </p:sp>
      <p:pic>
        <p:nvPicPr>
          <p:cNvPr id="4" name="Picture 3" descr="Raudikrossinn_fanamerki.jpg"/>
          <p:cNvPicPr>
            <a:picLocks noChangeAspect="1"/>
          </p:cNvPicPr>
          <p:nvPr/>
        </p:nvPicPr>
        <p:blipFill>
          <a:blip r:embed="rId3" cstate="print"/>
          <a:stretch>
            <a:fillRect/>
          </a:stretch>
        </p:blipFill>
        <p:spPr>
          <a:xfrm>
            <a:off x="7884368" y="260648"/>
            <a:ext cx="836712" cy="836712"/>
          </a:xfrm>
          <a:prstGeom prst="rect">
            <a:avLst/>
          </a:prstGeom>
        </p:spPr>
      </p:pic>
      <p:sp>
        <p:nvSpPr>
          <p:cNvPr id="6" name="Minus 5"/>
          <p:cNvSpPr/>
          <p:nvPr/>
        </p:nvSpPr>
        <p:spPr>
          <a:xfrm flipV="1">
            <a:off x="1475656" y="1268760"/>
            <a:ext cx="8568952" cy="72008"/>
          </a:xfrm>
          <a:prstGeom prst="mathMinus">
            <a:avLst/>
          </a:prstGeom>
          <a:solidFill>
            <a:srgbClr val="000000">
              <a:alpha val="60000"/>
            </a:srgbClr>
          </a:solidFill>
          <a:ln>
            <a:solidFill>
              <a:srgbClr val="00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3" name="AutoShape 2" descr="data:image/jpeg;base64,/9j/4AAQSkZJRgABAQAAAQABAAD/2wCEAAkGBhQSERUUExQWFRQWGB8aGRgYFxYaHBsaFxgXHxcYGBgaHiYfHBojGhoYHy8gIycpLCwtFx8xNTAqNSYrLCkBCQoKDgwOGg8PGiwkHyQsKioqLCosKiksLCwsLiwpLSwpKiwpLCwsLC4sLCwpLCwpKSwpLCksLCwsLCksLCwsLP/AABEIAKAA8AMBIgACEQEDEQH/xAAcAAACAwEBAQEAAAAAAAAAAAAFBgMEBwIBAAj/xABFEAABAwIEAwUGAwUFBwUBAAABAgMRACEEBRIxBkFREyJhcYEHMpGhscFC4fAUI1Ji0TNDRHKCFVNjkrLC8RY0g5OiJP/EABoBAAIDAQEAAAAAAAAAAAAAAAMEAQIFAAb/xAAqEQACAgEEAQQBAwUAAAAAAAAAAQIRAwQSITEiBRNBUWEycZEUFaHB8P/aAAwDAQACEQMRAD8AnyvAoGNd7ontlXjkUpP3o/wk2OwSOgT/ANCaz/DcXtf7QDuooaLgUSpJFtCQZieYrQ+H8bhEpKWcShcmf7RM2EWBg7AcqSyuopV9Box5/kCYLBuOIdeClLdQ6sDUZBSFqBbA5CAIHWiGHxAWkKGx+R5g+INqMNIw7GvTCNRKl7mTNz8elL2bOow7qHAf3OIuegVAOsDoQb/GpW5drhl4yS4TLikTS3xIw8rSpt5xoAwsJjad/SmBnFJX7qgfIj6b19iGQoVfoK+UB8L7OUugFzEvOgibrMH0qXh3g/DJxjqCiEsqRBKlCdTa1d+8RIFFMhxpZX2Sz3FHuE8lH8PlRfLMIyHnnliVKWIk2GgaZjrvQIxnJtNlWkukGnswSgjuqUCJlICo9Jn1FUc9y9nHsLaCwVbpIspCh7qoN036ivcTjUK5+V9vLpVbLsdrx2kpHcYUQobkKW1uOo08qvPAox3J8opK0+S37PuIlYhgtvf+4YOhzxgkBXrB+FNYFLrObht1TekAajcC5JE39Z+NEcDnCXAdJEpMEdCRMEHnTkLlFMWlwwiRXKiJqPt6q4vE6QFGwBv5eFX2spuIMyx6A4lJEr5eAlM7+B2EmKJBcgEdBHrSvn2YIK2lC5JgklSRB2J+fj5Wo3lmPQ6lJbVrTAuDOwvJ8yaqu6LBGo31iCNWm2/Txr5/FJSO8Ym3rUGNdSEgEAlXdSDzO8T0tPpUnWIfEvG/ZknDr1BKpXa4vcQZtsDOxBsdqQsbxI3iAvtEqbUptXukaVqA7sgkWnrJ5zTvxlgsXiFQ33WgFalEFtFiqNZ3VcmAN48azrNuH3W0KUQVNoIlR1DUFahKUkBUAyfAjxFL5N1l41Rbw+ROpSgtrS4pCCo6TslHdV4qm+0yCKfOGs3WypAcSChVgUCR7vdPVBsLbXnlSBlDjGqC4pAVbunvAKEEybETMjY0cxEsoCG1JcMBRV2gMpOmyhIggyYkkUFOuUWfJrGVudwT+IySDBJvvYT/AEFEkmZ86y3JM+WEDUqNUk3kiJsAd4IJg1omQkFkG9ySZmZ2i/TamcWRSKSVEWY/2iR/MPkk1ITVfGKl4DoT8kgfepVGmV0DPiquFqsT4fQV4VeI+IrhxVjBHx6kf1qSp1Ua6kKf1BqNSD4/BX9K44/P2crAedSWWylLikj92R7qjAlB8qiyfLmn3gkJKCO9IUTZJ2gj70bx5Hb4gEmzx2E7wfvUOUOBOKCibdnGx3vyFZNuuB/aqTGbN81R2pbcViVK0glLZSECZ6x60zZ3w807hezUCUoSNNzKYiII5xFKSEYd3GKLmgjs0wVGIIm14vTy/jELYWErSrufhUk8h0JqZ7tsW2ykUraFHNOCsOzPZqfRF/3Y1j1HWL1RRluKSlakYruo0z2iT+LVHu6o907gU9qydtXec7wgyCe76p25m5q3ly8M0iU9i1qMEyhOognnaRe1E09TTTuyuRuPJnbT2LI77bbrcwVoIITtfumbTNwKYMTi3EsBSGtSoukriP10qpi+MMNhk4oKUFqLyyEogyCEwZ2A9TQhOdreYaPeQtxEi5EEkxPpFWipJuw0JxaJTnL6W+0cw/4o0pN78/KnXgtoOJ/aNKkqKezhX8MpURHmN6zzF459sFu2lMd8gzPXUd/hV/hT2sNNuFl+zY2cSn8VpKhPu7iwPKuyqTjwXyOKXY4Zi9++X/m+woZk7gaxQ7aQCqUqBsZ1WUDzEmg2bYztMQ45hsYFBfe06NQFtt9QECdq7zL9rbaSXm2ltqjStKtNzdJv1HhXY5baTBNxkjXsFiQ4NSbjl864xIQs6FCQefKRyMHekHhnHl5aUKdc7QQYCyEqSPAc45c96Y1PH9odSqwiUXvqGknn1G8c6bFaoVM7LrixhzLbbQVAUAFKn3ZOwTeQNz1tFWeFG1oZ1BSQ7MFuUgEAciD3VdLdAZ5R8XcQAOBKwnWLWBkk+BvYUnYl7tHNLVlbxMG2wttPyHnSrdTGFj3xNdwubFadzEwQQJSeip/X1q+p5W5UfgPrFZjwzjC6+pSVrDoTC0qUoiEkWKJuJ2Ig3q7g8yw2KcUTjX0HVBYLxRpUJskKAKkmNt/oDRdiM4SjKrCPEXF5YxBQVqDRR74QhyHQUnY/h0E26ikJ/NGFYZ9tanVvkK0KOkJ3594wIklMbqO9qN4/h9OICyHEwg6u0IPaQkp7pO2yiL9D0pNxLzSFLSpHOAQRIiJ2J1WtPrahylJB4o9azJOkIUdKIISQ2hSkgqJ96UyYi/pXwy0aF6SpStQCYgCJvrTJgVWexoWAJVKduYA5CNhuTb+KpHWiAYUUixKRqvbfrzNKSsKqGzDZO+nD6gzCA4e93QFEmLajJSCAIJ5mtU4dxc4ZtS1yoi5JA9OVhWO5Hxg6lpTWshEQJEiJiL7TvabppvQcHjWUNuNjtYhJTfbkowJB6Gr4JJTJyJ7R+dWzYqLXUFRR6mT5VEcfhh/eMD/W0PvSBieE0ulDbiQUMo0N2/DJP1JvXyfZ/hx/dj4U/YuPauI8In/E4cf/ADNf1qFfF+CH+LY/+1H2NJo4EY/3afhXQ4KYH4E/CptkDWvjnAj/ABbP/N/SoF+0LLx/im//ANH/ALaXRwgyPwD4V9/6Wa/gHwrrZ1GXdsoKUV67nvG8k2uT6CiORYB11wLbaUtASZITaZHPafCnjL+Gi53sUoQf7pB7scgtX4o6CBTM0EoSEoASkWAAAA9BS22xjcIJylYcGpp1IOoGOgkhQ8PD+lWk4AJP9mbzGpItzF4n5703vKqHHvltlakxqSkkTsTyEeJtVXB9WWg05fuAeOsixGKaShl4JG5bVCdXRWre3TaszzzhnE4RAW8UFMxqSoEAnkREiaZneOHFKKghIUrc3J+fKgHEmYLdaOtRI/PlQ8WZR8UbuT0ZLFLJJ8pWKr75I08unWZpgw/FnaNJaeJSpACUOgTYCAlY3tyUKVtU10kWp5pPs81FuI1/7S7Mann+0SbpSlWoq/oPE0tZnjy68p0gJK1EwNh0HwqLRUqsAvsi7oPZgxq5T0moSomU9xLh8WU3Eg9RTXkPFuKfUnDrWXUGICxOkJmVBViITNrztak7Dqm1r018BMPLecThezU5A7i7d0TqUHJERzHRU8ql06sqjQcDgNakoIBRsYlKvMKF58qLLyIpSrRisSgpMEFzXYiQQlWoxE2Mc6gy9oofBKmwgE3LiJ2t+KjKyg9pdB7T/iJ/mtHL3vHapo5sQs/yjEKxRCl6u0QVIcKQgnTpBBSPdO9RYHJH2W1LShGvWAZUDYzPemN4tNGuKMxZ7VLOlYeDZgggpAN9JNpMAkQOd6AlhvSD2oNr94ar3I2n1paSW41MKexNoM8K4JSMa84qJKEJJG2pckx1gJT8RRvP04ZDiS6xrJ7wWAkkEdZgk86CcO8YslScM006p5sK1DQmSREqEqEgR57UUzbFpdspp9CtpLewM6rJm9xRUuBDI7kyk5gsOtnT2ym1L741DkVERcbG0jwFLy8pQvuEpPfF0jfUbnlaizOHC0I1LDZDYEqS4LgpO5EAmT86A/tul1xWsQlwKUrke/GoWuI5eNAywbaohNBjMfZ6XFnsyhIAFgNMmJmwIHMG196XM3YXhytp/vQklG8dAZBFx5Uy4zi1K/7JQ7MjvFSiCFqBmI5RPlFA+KcX2qhOmIPjv1/812VKK6IjyfcL5UtSVLShDqBCVJKgVd640bGfI7itRyPImWUdqhKkd3TCgoK3k6rnUdr+d6S/Z812eIaSFG5Ft/wnkfLetQzJrU2pIMSIkVOJKS3UTKXwDlHv/wCkfMqqauFphw+AA+Q/OpImj2Uo5Ka5IruvDViCJQqMpqc1GquIB6Xa9DxoJh+J8Or+9Rc2v+VWVZyyD/at/wDOn+tCCuLXaLOYZilpJW4YQBJN7XA2HnS7xHxSkYRTqFWKP3cTdSiUJM7WhSvVPSmPKsSziXOzDgUIOrSoSBG88qQPa8G2C0y17ple+42E8t5v4USCKSfwWMFw6w8206O1SHEgwCkiSO9BIneaMZnwWyrCOIaSe0gHUSSbb+G14HSkrh7i11jCtgoQtGpWgkkKEG4J8ztvcUQXx1iXh2bYDeq3ckqM8pP2qjlhj8cm9i/rMyi3Lx/L4ozV1spWpJ3SSD5gwa6aNWM8a04h1IMwsietUm1Xq6fBh5UlJpFiizPEATh1MFpBSoGTKgZ5KmYkbC3OhANRu1YGchXztRXhziJzCEqbiTYyJ7t5T6zQbVt5162TPr9K6yT9AtYJ95ttbbCilQC0qCW4KVAEX1faqGIz1LRKQCtQsYKQAfAmZIPgaE8Ke0J1GVLw6AVvo1NtJSCVlKwSCAAT3ZUPhQHDZogSFnQRulQIIJ3BTuKrlyySpGp6Xo9Pnk/efXxdFvMc6IxPbOQlChoVpEwnbUflMAC1XMbgcI2kunENEbwlaVE+AQDM+lBsVmjJBBVqHgkn6ir/AAJ7PEZgta0OBCG7EFJJkxB3AjfnyNLxuX6jS1uPFja9qS29fLr8gnKHnP2lWLTZRsmQbJgDkRyEUyjiV4HvOqSb95JIvyKgZBEx42p1T7JkBOkPq1dezGn4TPzpC4syZeDfDbmm41JINiJiRPQzUNzXLD4Yen5ouC7r8ph3CZhjkISQ6FJMhEBBAgwEkkbgWIPzoZxfhFKCylAkxBiBYkqJ2AtHSh/A/ESEOhp8qW28koICgNLzZgLuYgtlJJ6gdDRXOs/GHebsVoSSEStIKypMWVyiSJtJFN7U0eTmnGTX0C8GhlGGRqJUVLTOkhUnmmJgbkGquNb/AH69B7uhZ2A70qATba1E1YptY1JZKQVEFOtC7gApKSBYXNqG5lgwtJUlkpcPdkqB5wkGN5FyarONsrHgduCmHi+0VGW0FeiwjZQJn151oLzwNqzLgl1vDvJcd/dkoVqJUSNao90XG808tZ4ytKi24lZT0N5UYSLjmefK9cqiTFNukTYrDOkOqaRqUPcBMAkCBc8ppPXwhmi9S1Khe4h8p9AhPd6Vo4zhhMJLqJFtxyrpjStWtK9QvsQdwKHKCl8j2LLkwJ+K5+WhS4exzxQUYlKkvIMGRGociOvpRYqo5mARoUVxpSCSegSJJHpSyxiQpAVyKQfQgGiJUhXJLe3KqssE1wa8DwIkEHnY/CocRi0oBJ5An4CpBn5vazDnqVE87fIU8YTJ0LQldwFCYIApf4cyZAWpS1WSoaAFD3huSmnIYvoRUKIWeRy7KH+2zgHAG06u0G5O1yOQn4UpcUZ4rGP61jSQkJAk2ievjPxplzxjUplwwoBYSR8x9YpKzlMOuBKAkBah47mui2CZY4dWv9pabELSt1AKDcKlQBkeAJuK1XjVLOXYda8O2hDyiEJUBcTMxPQSbUtezbhrs2xjioBySGhyAFio9STIHlNG+LME7jmlJWpKEp7yYvKgDvPL+tKyzwU6GY5JKDjZjWubnma9b3rhO1eoN6aFy0K5XXGqvCamyKIztV7I8B2+IZZBguuJRMTGtQExzsdqodauZS4pLgKLLkaVXlJvceNt+VVbpBIR3SSP03luGy3KkBpDjbavxKUoFxZ/mVv6WA6UV04LGQooYfMW1oQsx4ahNfm7DcOuLIU5qOq5JMm/nc0Sy7BYrDqK2FKAT3onePDlQ/cZoQ0uJ+NtP7LXFftDU805hWsKxh2SoSEJAUQkyJIEcugohwdxiMuwqlBJK3ItvtJkDYe9Ek+lZ9jWHH8S5oQpRJKyEpJtYqMDkJNO+BaS32TSxKloVIPjHd8wBUZJviiuGo5JxaTXX+Qux7a8SFalIBR5pPygfWpuKOKsvx5ZexaV9kGyJQTqSvVaI3Ebg0KPDbZtoOqfdgzy8YjxoTmGFjXh2klWoaNETqXAKYG8yflVdzVDE3Cm9quvjgW8oKXELaFnB+9aV/M2lWpJ/wAyZPmgdTTItKHmcOglUIRc6Qbk7kQRz6U78G+wcNhDuLeV2kEltuIBUkiCszJAJ2G/M0ZxHsgbbZCcM6sqTsHCkz4SkCDTBjszfDYNLSNCFEAqKyYAuQkWAiBCakdWqI1TcHY8vWrOMwC2llC0lKkm4NQQKkqdduTvHoPzotlWFWth0oUUq7RsWAvOuQZ23mfAUIEU38KPNow6wsgKW53R1KEA/wBarPlMvik4zUkzNs4wKu2UkPKUQf4yT9aiwWe4vCq1IdWYOxJPz3+daJmGFw6nFOKsQLqI2J2BtSq5w0l06tXObGlk0arnNO7GfC+1c4nBOtOWcKI1bbmDq6giRPxpjyjHpGHaKjEtpufKPtWes8LBSkJbQDB7xtsf0DTviOHmy2gFOpSEBAIOm0bwLbyfImiQbYrqZwcUlGnfNHOeY1DF0iQs3G45zpBFj5fxeFJeNzk65SbBUhJuB4kK8AAZqzxIHEBKO8pKYgwIvy53sL9CByusrx+kXAPQ8xMxI2PrQcrk3wJUDcJlsdaNYVGnmfjVprLBzNWhgExzPrTxBJghqZXqEwoEeYFj8aSeI8EE4lyVElStQ2M6rgAedqbXMKOU1XwORJOLZcVcNkqIPPSJR8FQfIUNtxTbOGzAYb9nw7TP+7SAf825+ZNR4pwExMJF1k7C3L0rp7E6lCL94k+JH514nCJV3AJ1XWTzB3+O1Ybnb3MMYqhBUQkc7Cto9lfsxwj7TjmJb7UghIkqAmJJER1FIOK4b/Zn1zMIVKB1SZ0nxABj0pwyXjTEYJlKBKUm/d0mTb+K961XlTaoe0+CE8Uk2lJ9X1Qx8Vew/B9kf2XtGniO5Kipsq5JVIJAO0g2msIzDCrZcW04kocQSlSTuCOX51sTntkeautClgdUoHzBkVnXGucIxuLcxSBAc090xbSkAg/CmIzUkLZtNLH8p/sxXBpo4GwAW8SeST8/uaXnkixFNmS4RxhLaykjUtGowe6kkxPiR8AKHl4iCwq5IesmxAeZSEgKLfdWJIII2MJHMVxm+K7JkpICVKGlKQSTe3MA0AyjLlDErIKhrJ2JHlt4VbzvLSkpNyrqb3gxQb8TQUrC/CuFb0vuAlC1pDXaJBJShSlFRkbGAL1nzyVKWgIWpUKBFjNjf1/rTDlrqi2WgqCru90jYcj0O/e8ZohlfDBS7KwCE7EE3J3Ph4Gui3Kl9A5JR5L+Ddf0gKMpI97SNUedU/Z7hox5cfOltLilpUqY1J2A+IphGKJJaFgEzMgmf4evjPnUKMlUls6TPeKoO8n9RV5pxVhsKhkntm6Rpas8w6wQl5syIuoD61PgWkpHdMz0Mj5Vgi+LYWUlpcp3uJ+BFXsDxYmf3bim19CdJ+Isa5Z2lyhj+14MnGLKr/KGH2mpjGSSLtpIEXsVD6ik9w/rnV3O8zcfWFOd5emJi5AmJ+Mctr1Fg8tUpQkb3ieQuSfDrV/djRj6jDLDkcJdorspBUAQb/H9RNWeIOKUMtFphASkHVzJB/iKuR8qYzwQp9QW0oNNqEwSSRIumOcHY1k+YoCcSQ4SsJVDkHeFwpKelp+Ip3ZFRvtiW5tmi4LGodwjTrndU4mdUGNyItttVJ59Ew2SvqokwAN6M5HmGXu4YNoxLSNBUNLhCCBqOmAqJERtSjxtxCwiWMOsLP4lpukeAI3NIbXZpe54lPJuPn2MQtQAcaJu3ACgkWlCt5tMbGtHYzBvFNl1pwlLidMfwkDYj8JEmR5Vi2TolxSvnTDgUKS5CVFIWRMKIEzY2Ii+5p1YvC0Z0snlyGc9wyQVAKtOwkHbrtGx3pPxShYdImNxc1Nn7qwsocCkrFjqWpURvc0JWVXM/nSVch0x5Q90n5mu+38B8qrdoOYnzP2FddoOXypmyhP29ROtlRSQQlSVSPI2I9Qa81Hw9TXaXRI6+VQ+VTJQawDSklSVDvBV/h9KjOLOpRSSABJI3j8KU/zK+V6tvO9oorSQdSftH9K6wWUXBVOhJ1eK1dT4CLV5/JHbJxCvgU+LMIrUF94qCQNM9d79LH4UxsY5t3DtCApIABUATEbggeNr7VOOHf2ltSnCQtUkERZKgAEweURSK7iHcvfU0lQUlSZKVCxknl6U5ppqXAzhydRL3EDTZbdcmPwgX8ouPlSi6hKUgbT9qIZzj3HgAqEpmYFgKHrA0EmbeFr7U7HnlF9VFwltfdBHgnCIcx2ES57hdSVbfhOqD6pj1NbxxzkSnSh5povCAlSAQCdM6SJtF+XSvz7wu8E4zDkWIdR81AH5E1+nsmxR7IiUg3CSTz5WFyJozgpqmIwk4O0LfD3By1Nhbg0OEmUkWubRHICPhVjOeDH3AQ2W4VvIMjyJFqZTmxLbekJC1nSZlSUkBWraCRKYG0yKr55nKmAHQpJbCe8Lb+BPKOm3S8intRSoL707E7h32ZLbc1vlKUI90JuSIN55WNFuMmW0BC0JCL6DA8LG3MQRRjMc8AQqN4t/qUAPkaWOPcySnDICveWdQ9Dc/MfGr7I44thMcJ58igvkBYF9KXVEqgQn3j/n3k+NePcVj9qShJBbLagD1XIIv0gEUo4nGE1UU+U94T3dqTlmclR6ePo8YRb3W6GZ5La1LWtGidrX5wfKgbGCZSe0URIPP9bVN/62JQEKaBjn+V/lQXE5mt1UqI8ANh0qN3Ajj0kpSqS4HNtkAd0b7ETHpRnK1oGGfI/tNJBHQFNo87UjZZmxSAk3A8TMdPKr2HxcuLgwQEkeNiFW58qtpYee6XNdGTrtLkwPy+fk0zhvMQRomDpCo8CL/P61hWaAdu94ur/61VqWV4vSpDnWEny0k1kmIf1OLPVRPxJNabMuuSBeEO/W9657DrUyl/r9cqLcNNp1l5QCuzI0JIspwglJP8qANRH+Uc6qlZLdDPlHszdGCLyrOkaktwZINyFc5iYTFCzkTgP7wJbP/EW22fgpQPyo2xnDbqFKxWKfCpI0pdUlOnkQlEWvt4UqHL+0XDffkmCB70cyT5imIuuALVhriTLe3CHCUKcKNwZ1abE9CdpI5nxsou4MbXmLGbeVaC3ly0YJCjAW2SLfwrlJHTmfhQFrCpB7oF9+fw6RWRq8myfAWKdHofjlFdaprlSkda80Enug+tqaCHQPT1mpUK61x2ZG8x4fqa6JRAgDzuZ+NQzg3wzh+0UoD3REnluTHnTQ9GlQHIfMi1C8kb7NkADvLvHn7o+Aol2gQmD3usdelYOolvythUj1JCG1geCR8APuayTjHEhWOX/KQB6Db51o2KzDuqvEqHxmftWTYh3tXVuclKJHlNvlFN6CHlKT+iVbnFLu0XXGwYJ2q3geFtazJOg87jbr1ihb2I0JM8vvTeMx/cNEH3kABIHxV5xb1munOcFwbXq21yj90BfZ/wAMl7NG2iCOzUVKtNm7+gJit/wGVhCjPeE29azXgElhWJfaZQ48VaVKW4UwkgHQmEqE2BJPUVpmT5up5lLhQUKVuk30wSN+cxI8IrTxS3RMPa0rBmMyheI3Q41qM7xoP8Q70lznaBbnSxw/w87+1OPvvpUeTQ0nuaSIcQoEpUFTeb1pCVc6G49YmYE7TF48+lG2nJgbEAKWgCACdv8AKZ+1I3tKzDXjCgGUtoCB5xKvmaPcQZyMK608RKQskjqNChb10/Cs2zLMu1dUvmolV55mefnSmonxtPQ+j4fN5ZdVSO4ma9+4r1kSAQDtf5b9K8BtHSkj1aaI8RhgAPGfrVUo6VcfmBNQDaa4E4pnEwKc8iyxl7CJ7UHUVKAVN06eaRvzpHfciPGnTg96UaZ2Ej/USSfp8KNinsdmX6hhWpisd83YTS32bSU6gSDud/cgah5+NZG0uACa1l4KVqkCJtvt1PrWacRJSnErCYjnG0kXo2LO5ypmH6h6XDTY1kg/5KLi59aZ8Pl6kspBMJBNxbn3zPiQkeSBQLJMuU+6Akd1JBUel7fStGxeBAaUAmYQYG52p2J5+X0CUcOoThXFFKdSuYEcxcRTFlWFCGUAC+m3qf6gVWxCf/5kiInQmOm0/rwq8HYWR/ClPxO1WSoqyzmrSV4VaEnZMeqbk/WkvskhMTf0B+QgU8BACQmNxfqdVvp9aQVuRbn4xWX6hHlMJjohSQD3bH412cYroB41wlQFeyTTfXRc7Dk85q5leFDrqUciZPoJ/L1oeG/1+VMvCWGIStyBJlKf+4j6ehoOfJsg2ShkYABg+8efIDpfao8YkNpk7mwG+9V2cSIgnv8Ar8PSquJe7xm8CZ6DnWEkE7AfFWM0MKj+E/FXdT9SfSkHDL5bRRfjHMSVpT175E+YRPpJ9aD4adzWxhWzDf2M6GG/UJ/R7mb/AHPOmxnCKfbw7aCUkJIUegTAP2pRdRqIB5qH1p24d4hbacUlwQIIComIVYkevyoM+oo0s0Vl1aU+hoyPCfsqClowk+8CZk2nV42FGuGPaBhnHDhioNvN90BVkqAH4Vbem9JeY8TNoa0MkqUecHnub7k1nnEOAUy6NVlKAUfAn8qPgk06GPVcMY4k4pJ/6P1V2youD9vjzoTj1kzWEcP+1bH4RISh0OIAgJdGqPJVlfOibXtuxgPfZwy/NKx9Fin9x5rjscuMMlUtnWf7uVgC+wuPWs/aAMgi/Q/enL2c8TYjNcY8cRoDDbRSGUJ0ol06b7k90KuTQl7hotYlxAlSGgXCeqAoAT4kkCk9RG/JHpfRtXFJ4pP/AJnuWZSEJ1L1XEAJIHdIggkpO9UMzwyUL7mrSR+ICxva1j52piViUvIhKgFRBH3FBuInEpbibyPrSG52ekSivJ9gjEEkDyqs6qpX3pCf8oqspwi4NFKzlwVsSTqt0tuN6fsFwi4cKw4yqHezBKSY1dCk7AxAg9Kz8Pysg3tv9q0zIOMmiwht/uLQkJC9MpIAgG1wYtRsag/GZjZ55or3sKtp8/sDlZdj1d1QUkbFSimPOReswzB7985BkaiAeoBifXetd4j40ZbZIaXrUbACYvzJOwrHW2STAuSYA6mYApmGKMP08sw9frc2dKORUvoffZ9hT2SlRAK7eMAD5SR6mndawABuo7D7mqOU5YlhhCCPdET48z8av4JmSVddvKm1wjEZVxrfeaR4yf16VCydTxA/Esk+SAAPvVp0y9P8I+1VOFm9QW6SBJIST4kkn5/KpKh/DpBKl8k7eJ/IVn+MZ76knSIJ3860UYlsAIBBA61n+aNkvOaUhR1neOp2pDXrxQbF2B1g8q9TibX3/XOukoHP9dK+UBtRa+ix9JVvb9GnvLMWhTKOzNkJAKdynrbxJJ8azxa4Nj6X+1T4PHrQvUhWkj5+c2ils+H3Y0Sh/ecTy87/AF/KgWMxEyCTe0Dn6/raq6uItSbiFdR/Sh2Z4/Q0VyCdEo5TqsDHoaz1gkpU0WsTM1xAceWuTBVbyG3yrsY2BVIipA3a58vWth4k0kFw6mWG9vySHEnUlR5KFGhiUh7VAKRJjeZ3FUcuwSXUqSSAQZueUDqetHsnwiAYWnULDn3UgHUf/PUUvNeVL4I3zyT3N8l7DY3BIOsQCNgQokeEG00ocS5v+0vFWwAgDoBVF13eCY1H4VCBTK6L5M29fN/lnwVeuldedGuHeD3MWCtKkoQlWkkzMwDYDex8KZ2PZ9h27urUuB1CB8BJ+Zoig2hYZPZVnTGEy7UULBWtRccCZBIMJBIk6UiLRzNO3C7jT7LrzYCgtZSoH8SQNj5zPr4Vk+OzQJbLbKS22LJAFo3Us9STA8kmreS8VOYMy2ZSbKSTZQG3kfEUCWb25JS6NjS6H+oxyeN+SoN59wOnUTh3An/huSCnwBEyP1JrPs5QUOlvUFFFiRMTzAnptTfm/tKSW1aGlBZ6qBTP1t5UhMAqubk3J8edByxxdwNPTZdXJ+3mfRbK9qiWa9Nq4oBqPqjlprc+Ndrx4TZVulSiE22qqEdo6hMTJq0YKcqYrqsr02Fyj2T9gpZCvwj7Deo+CsD2mLSYlLcrPp7vzimfDYVIZWJuEqt6GfSufZxhdLK3bAqUAD/Kn8yfhWhjxqNJHjdRqJ525y7HCCo3sOhH1oggQKgwYJvNj+rVI+qxFMigDzbFaGXl89JA81WH1o1lGQEMtoKgAkXAiSTufjS7niFEIbO6nEAf8wM/L5Uy4XJ2UjuoTPW8eZio+SAi5lzLCCsgGNpvJ5VmGNfSVKKlESomR4k9BTNn2OKUKIXqCdz+GeSUD70iIzIDcH9c/GktYnJKhjDxZ//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s-IS"/>
          </a:p>
        </p:txBody>
      </p:sp>
      <p:sp>
        <p:nvSpPr>
          <p:cNvPr id="7" name="AutoShape 4" descr="data:image/jpeg;base64,/9j/4AAQSkZJRgABAQAAAQABAAD/2wCEAAkGBhQSERUUExQWFRQWGB8aGRgYFxYaHBsaFxgXHxcYGBgaHiYfHBojGhoYHy8gIycpLCwtFx8xNTAqNSYrLCkBCQoKDgwOGg8PGiwkHyQsKioqLCosKiksLCwsLiwpLSwpKiwpLCwsLC4sLCwpLCwpKSwpLCksLCwsLCksLCwsLP/AABEIAKAA8AMBIgACEQEDEQH/xAAcAAACAwEBAQEAAAAAAAAAAAAFBgMEBwIBAAj/xABFEAABAwIEAwUGAwUFBwUBAAABAgMRACEEBRIxBkFREyJhcYEHMpGhscFC4fAUI1Ji0TNDRHKCFVNjkrLC8RY0g5OiJP/EABoBAAIDAQEAAAAAAAAAAAAAAAMEAQIFAAb/xAAqEQACAgEEAQQBAwUAAAAAAAAAAQIRAwQSITEiBRNBUWEycZEUFaHB8P/aAAwDAQACEQMRAD8AnyvAoGNd7ontlXjkUpP3o/wk2OwSOgT/ANCaz/DcXtf7QDuooaLgUSpJFtCQZieYrQ+H8bhEpKWcShcmf7RM2EWBg7AcqSyuopV9Box5/kCYLBuOIdeClLdQ6sDUZBSFqBbA5CAIHWiGHxAWkKGx+R5g+INqMNIw7GvTCNRKl7mTNz8elL2bOow7qHAf3OIuegVAOsDoQb/GpW5drhl4yS4TLikTS3xIw8rSpt5xoAwsJjad/SmBnFJX7qgfIj6b19iGQoVfoK+UB8L7OUugFzEvOgibrMH0qXh3g/DJxjqCiEsqRBKlCdTa1d+8RIFFMhxpZX2Sz3FHuE8lH8PlRfLMIyHnnliVKWIk2GgaZjrvQIxnJtNlWkukGnswSgjuqUCJlICo9Jn1FUc9y9nHsLaCwVbpIspCh7qoN036ivcTjUK5+V9vLpVbLsdrx2kpHcYUQobkKW1uOo08qvPAox3J8opK0+S37PuIlYhgtvf+4YOhzxgkBXrB+FNYFLrObht1TekAajcC5JE39Z+NEcDnCXAdJEpMEdCRMEHnTkLlFMWlwwiRXKiJqPt6q4vE6QFGwBv5eFX2spuIMyx6A4lJEr5eAlM7+B2EmKJBcgEdBHrSvn2YIK2lC5JgklSRB2J+fj5Wo3lmPQ6lJbVrTAuDOwvJ8yaqu6LBGo31iCNWm2/Txr5/FJSO8Ym3rUGNdSEgEAlXdSDzO8T0tPpUnWIfEvG/ZknDr1BKpXa4vcQZtsDOxBsdqQsbxI3iAvtEqbUptXukaVqA7sgkWnrJ5zTvxlgsXiFQ33WgFalEFtFiqNZ3VcmAN48azrNuH3W0KUQVNoIlR1DUFahKUkBUAyfAjxFL5N1l41Rbw+ROpSgtrS4pCCo6TslHdV4qm+0yCKfOGs3WypAcSChVgUCR7vdPVBsLbXnlSBlDjGqC4pAVbunvAKEEybETMjY0cxEsoCG1JcMBRV2gMpOmyhIggyYkkUFOuUWfJrGVudwT+IySDBJvvYT/AEFEkmZ86y3JM+WEDUqNUk3kiJsAd4IJg1omQkFkG9ySZmZ2i/TamcWRSKSVEWY/2iR/MPkk1ITVfGKl4DoT8kgfepVGmV0DPiquFqsT4fQV4VeI+IrhxVjBHx6kf1qSp1Ua6kKf1BqNSD4/BX9K44/P2crAedSWWylLikj92R7qjAlB8qiyfLmn3gkJKCO9IUTZJ2gj70bx5Hb4gEmzx2E7wfvUOUOBOKCibdnGx3vyFZNuuB/aqTGbN81R2pbcViVK0glLZSECZ6x60zZ3w807hezUCUoSNNzKYiII5xFKSEYd3GKLmgjs0wVGIIm14vTy/jELYWErSrufhUk8h0JqZ7tsW2ykUraFHNOCsOzPZqfRF/3Y1j1HWL1RRluKSlakYruo0z2iT+LVHu6o907gU9qydtXec7wgyCe76p25m5q3ly8M0iU9i1qMEyhOognnaRe1E09TTTuyuRuPJnbT2LI77bbrcwVoIITtfumbTNwKYMTi3EsBSGtSoukriP10qpi+MMNhk4oKUFqLyyEogyCEwZ2A9TQhOdreYaPeQtxEi5EEkxPpFWipJuw0JxaJTnL6W+0cw/4o0pN78/KnXgtoOJ/aNKkqKezhX8MpURHmN6zzF459sFu2lMd8gzPXUd/hV/hT2sNNuFl+zY2cSn8VpKhPu7iwPKuyqTjwXyOKXY4Zi9++X/m+woZk7gaxQ7aQCqUqBsZ1WUDzEmg2bYztMQ45hsYFBfe06NQFtt9QECdq7zL9rbaSXm2ltqjStKtNzdJv1HhXY5baTBNxkjXsFiQ4NSbjl864xIQs6FCQefKRyMHekHhnHl5aUKdc7QQYCyEqSPAc45c96Y1PH9odSqwiUXvqGknn1G8c6bFaoVM7LrixhzLbbQVAUAFKn3ZOwTeQNz1tFWeFG1oZ1BSQ7MFuUgEAciD3VdLdAZ5R8XcQAOBKwnWLWBkk+BvYUnYl7tHNLVlbxMG2wttPyHnSrdTGFj3xNdwubFadzEwQQJSeip/X1q+p5W5UfgPrFZjwzjC6+pSVrDoTC0qUoiEkWKJuJ2Ig3q7g8yw2KcUTjX0HVBYLxRpUJskKAKkmNt/oDRdiM4SjKrCPEXF5YxBQVqDRR74QhyHQUnY/h0E26ikJ/NGFYZ9tanVvkK0KOkJ3594wIklMbqO9qN4/h9OICyHEwg6u0IPaQkp7pO2yiL9D0pNxLzSFLSpHOAQRIiJ2J1WtPrahylJB4o9azJOkIUdKIISQ2hSkgqJ96UyYi/pXwy0aF6SpStQCYgCJvrTJgVWexoWAJVKduYA5CNhuTb+KpHWiAYUUixKRqvbfrzNKSsKqGzDZO+nD6gzCA4e93QFEmLajJSCAIJ5mtU4dxc4ZtS1yoi5JA9OVhWO5Hxg6lpTWshEQJEiJiL7TvabppvQcHjWUNuNjtYhJTfbkowJB6Gr4JJTJyJ7R+dWzYqLXUFRR6mT5VEcfhh/eMD/W0PvSBieE0ulDbiQUMo0N2/DJP1JvXyfZ/hx/dj4U/YuPauI8In/E4cf/ADNf1qFfF+CH+LY/+1H2NJo4EY/3afhXQ4KYH4E/CptkDWvjnAj/ABbP/N/SoF+0LLx/im//ANH/ALaXRwgyPwD4V9/6Wa/gHwrrZ1GXdsoKUV67nvG8k2uT6CiORYB11wLbaUtASZITaZHPafCnjL+Gi53sUoQf7pB7scgtX4o6CBTM0EoSEoASkWAAAA9BS22xjcIJylYcGpp1IOoGOgkhQ8PD+lWk4AJP9mbzGpItzF4n5703vKqHHvltlakxqSkkTsTyEeJtVXB9WWg05fuAeOsixGKaShl4JG5bVCdXRWre3TaszzzhnE4RAW8UFMxqSoEAnkREiaZneOHFKKghIUrc3J+fKgHEmYLdaOtRI/PlQ8WZR8UbuT0ZLFLJJ8pWKr75I08unWZpgw/FnaNJaeJSpACUOgTYCAlY3tyUKVtU10kWp5pPs81FuI1/7S7Mann+0SbpSlWoq/oPE0tZnjy68p0gJK1EwNh0HwqLRUqsAvsi7oPZgxq5T0moSomU9xLh8WU3Eg9RTXkPFuKfUnDrWXUGICxOkJmVBViITNrztak7Dqm1r018BMPLecThezU5A7i7d0TqUHJERzHRU8ql06sqjQcDgNakoIBRsYlKvMKF58qLLyIpSrRisSgpMEFzXYiQQlWoxE2Mc6gy9oofBKmwgE3LiJ2t+KjKyg9pdB7T/iJ/mtHL3vHapo5sQs/yjEKxRCl6u0QVIcKQgnTpBBSPdO9RYHJH2W1LShGvWAZUDYzPemN4tNGuKMxZ7VLOlYeDZgggpAN9JNpMAkQOd6AlhvSD2oNr94ar3I2n1paSW41MKexNoM8K4JSMa84qJKEJJG2pckx1gJT8RRvP04ZDiS6xrJ7wWAkkEdZgk86CcO8YslScM006p5sK1DQmSREqEqEgR57UUzbFpdspp9CtpLewM6rJm9xRUuBDI7kyk5gsOtnT2ym1L741DkVERcbG0jwFLy8pQvuEpPfF0jfUbnlaizOHC0I1LDZDYEqS4LgpO5EAmT86A/tul1xWsQlwKUrke/GoWuI5eNAywbaohNBjMfZ6XFnsyhIAFgNMmJmwIHMG196XM3YXhytp/vQklG8dAZBFx5Uy4zi1K/7JQ7MjvFSiCFqBmI5RPlFA+KcX2qhOmIPjv1/812VKK6IjyfcL5UtSVLShDqBCVJKgVd640bGfI7itRyPImWUdqhKkd3TCgoK3k6rnUdr+d6S/Z812eIaSFG5Ft/wnkfLetQzJrU2pIMSIkVOJKS3UTKXwDlHv/wCkfMqqauFphw+AA+Q/OpImj2Uo5Ka5IruvDViCJQqMpqc1GquIB6Xa9DxoJh+J8Or+9Rc2v+VWVZyyD/at/wDOn+tCCuLXaLOYZilpJW4YQBJN7XA2HnS7xHxSkYRTqFWKP3cTdSiUJM7WhSvVPSmPKsSziXOzDgUIOrSoSBG88qQPa8G2C0y17ple+42E8t5v4USCKSfwWMFw6w8206O1SHEgwCkiSO9BIneaMZnwWyrCOIaSe0gHUSSbb+G14HSkrh7i11jCtgoQtGpWgkkKEG4J8ztvcUQXx1iXh2bYDeq3ckqM8pP2qjlhj8cm9i/rMyi3Lx/L4ozV1spWpJ3SSD5gwa6aNWM8a04h1IMwsietUm1Xq6fBh5UlJpFiizPEATh1MFpBSoGTKgZ5KmYkbC3OhANRu1YGchXztRXhziJzCEqbiTYyJ7t5T6zQbVt5162TPr9K6yT9AtYJ95ttbbCilQC0qCW4KVAEX1faqGIz1LRKQCtQsYKQAfAmZIPgaE8Ke0J1GVLw6AVvo1NtJSCVlKwSCAAT3ZUPhQHDZogSFnQRulQIIJ3BTuKrlyySpGp6Xo9Pnk/efXxdFvMc6IxPbOQlChoVpEwnbUflMAC1XMbgcI2kunENEbwlaVE+AQDM+lBsVmjJBBVqHgkn6ir/AAJ7PEZgta0OBCG7EFJJkxB3AjfnyNLxuX6jS1uPFja9qS29fLr8gnKHnP2lWLTZRsmQbJgDkRyEUyjiV4HvOqSb95JIvyKgZBEx42p1T7JkBOkPq1dezGn4TPzpC4syZeDfDbmm41JINiJiRPQzUNzXLD4Yen5ouC7r8ph3CZhjkISQ6FJMhEBBAgwEkkbgWIPzoZxfhFKCylAkxBiBYkqJ2AtHSh/A/ESEOhp8qW28koICgNLzZgLuYgtlJJ6gdDRXOs/GHebsVoSSEStIKypMWVyiSJtJFN7U0eTmnGTX0C8GhlGGRqJUVLTOkhUnmmJgbkGquNb/AH69B7uhZ2A70qATba1E1YptY1JZKQVEFOtC7gApKSBYXNqG5lgwtJUlkpcPdkqB5wkGN5FyarONsrHgduCmHi+0VGW0FeiwjZQJn151oLzwNqzLgl1vDvJcd/dkoVqJUSNao90XG808tZ4ytKi24lZT0N5UYSLjmefK9cqiTFNukTYrDOkOqaRqUPcBMAkCBc8ppPXwhmi9S1Khe4h8p9AhPd6Vo4zhhMJLqJFtxyrpjStWtK9QvsQdwKHKCl8j2LLkwJ+K5+WhS4exzxQUYlKkvIMGRGociOvpRYqo5mARoUVxpSCSegSJJHpSyxiQpAVyKQfQgGiJUhXJLe3KqssE1wa8DwIkEHnY/CocRi0oBJ5An4CpBn5vazDnqVE87fIU8YTJ0LQldwFCYIApf4cyZAWpS1WSoaAFD3huSmnIYvoRUKIWeRy7KH+2zgHAG06u0G5O1yOQn4UpcUZ4rGP61jSQkJAk2ievjPxplzxjUplwwoBYSR8x9YpKzlMOuBKAkBah47mui2CZY4dWv9pabELSt1AKDcKlQBkeAJuK1XjVLOXYda8O2hDyiEJUBcTMxPQSbUtezbhrs2xjioBySGhyAFio9STIHlNG+LME7jmlJWpKEp7yYvKgDvPL+tKyzwU6GY5JKDjZjWubnma9b3rhO1eoN6aFy0K5XXGqvCamyKIztV7I8B2+IZZBguuJRMTGtQExzsdqodauZS4pLgKLLkaVXlJvceNt+VVbpBIR3SSP03luGy3KkBpDjbavxKUoFxZ/mVv6WA6UV04LGQooYfMW1oQsx4ahNfm7DcOuLIU5qOq5JMm/nc0Sy7BYrDqK2FKAT3onePDlQ/cZoQ0uJ+NtP7LXFftDU805hWsKxh2SoSEJAUQkyJIEcugohwdxiMuwqlBJK3ItvtJkDYe9Ek+lZ9jWHH8S5oQpRJKyEpJtYqMDkJNO+BaS32TSxKloVIPjHd8wBUZJviiuGo5JxaTXX+Qux7a8SFalIBR5pPygfWpuKOKsvx5ZexaV9kGyJQTqSvVaI3Ebg0KPDbZtoOqfdgzy8YjxoTmGFjXh2klWoaNETqXAKYG8yflVdzVDE3Cm9quvjgW8oKXELaFnB+9aV/M2lWpJ/wAyZPmgdTTItKHmcOglUIRc6Qbk7kQRz6U78G+wcNhDuLeV2kEltuIBUkiCszJAJ2G/M0ZxHsgbbZCcM6sqTsHCkz4SkCDTBjszfDYNLSNCFEAqKyYAuQkWAiBCakdWqI1TcHY8vWrOMwC2llC0lKkm4NQQKkqdduTvHoPzotlWFWth0oUUq7RsWAvOuQZ23mfAUIEU38KPNow6wsgKW53R1KEA/wBarPlMvik4zUkzNs4wKu2UkPKUQf4yT9aiwWe4vCq1IdWYOxJPz3+daJmGFw6nFOKsQLqI2J2BtSq5w0l06tXObGlk0arnNO7GfC+1c4nBOtOWcKI1bbmDq6giRPxpjyjHpGHaKjEtpufKPtWes8LBSkJbQDB7xtsf0DTviOHmy2gFOpSEBAIOm0bwLbyfImiQbYrqZwcUlGnfNHOeY1DF0iQs3G45zpBFj5fxeFJeNzk65SbBUhJuB4kK8AAZqzxIHEBKO8pKYgwIvy53sL9CByusrx+kXAPQ8xMxI2PrQcrk3wJUDcJlsdaNYVGnmfjVprLBzNWhgExzPrTxBJghqZXqEwoEeYFj8aSeI8EE4lyVElStQ2M6rgAedqbXMKOU1XwORJOLZcVcNkqIPPSJR8FQfIUNtxTbOGzAYb9nw7TP+7SAf825+ZNR4pwExMJF1k7C3L0rp7E6lCL94k+JH514nCJV3AJ1XWTzB3+O1Ybnb3MMYqhBUQkc7Cto9lfsxwj7TjmJb7UghIkqAmJJER1FIOK4b/Zn1zMIVKB1SZ0nxABj0pwyXjTEYJlKBKUm/d0mTb+K961XlTaoe0+CE8Uk2lJ9X1Qx8Vew/B9kf2XtGniO5Kipsq5JVIJAO0g2msIzDCrZcW04kocQSlSTuCOX51sTntkeautClgdUoHzBkVnXGucIxuLcxSBAc090xbSkAg/CmIzUkLZtNLH8p/sxXBpo4GwAW8SeST8/uaXnkixFNmS4RxhLaykjUtGowe6kkxPiR8AKHl4iCwq5IesmxAeZSEgKLfdWJIII2MJHMVxm+K7JkpICVKGlKQSTe3MA0AyjLlDErIKhrJ2JHlt4VbzvLSkpNyrqb3gxQb8TQUrC/CuFb0vuAlC1pDXaJBJShSlFRkbGAL1nzyVKWgIWpUKBFjNjf1/rTDlrqi2WgqCru90jYcj0O/e8ZohlfDBS7KwCE7EE3J3Ph4Gui3Kl9A5JR5L+Ddf0gKMpI97SNUedU/Z7hox5cfOltLilpUqY1J2A+IphGKJJaFgEzMgmf4evjPnUKMlUls6TPeKoO8n9RV5pxVhsKhkntm6Rpas8w6wQl5syIuoD61PgWkpHdMz0Mj5Vgi+LYWUlpcp3uJ+BFXsDxYmf3bim19CdJ+Isa5Z2lyhj+14MnGLKr/KGH2mpjGSSLtpIEXsVD6ik9w/rnV3O8zcfWFOd5emJi5AmJ+Mctr1Fg8tUpQkb3ieQuSfDrV/djRj6jDLDkcJdorspBUAQb/H9RNWeIOKUMtFphASkHVzJB/iKuR8qYzwQp9QW0oNNqEwSSRIumOcHY1k+YoCcSQ4SsJVDkHeFwpKelp+Ip3ZFRvtiW5tmi4LGodwjTrndU4mdUGNyItttVJ59Ew2SvqokwAN6M5HmGXu4YNoxLSNBUNLhCCBqOmAqJERtSjxtxCwiWMOsLP4lpukeAI3NIbXZpe54lPJuPn2MQtQAcaJu3ACgkWlCt5tMbGtHYzBvFNl1pwlLidMfwkDYj8JEmR5Vi2TolxSvnTDgUKS5CVFIWRMKIEzY2Ii+5p1YvC0Z0snlyGc9wyQVAKtOwkHbrtGx3pPxShYdImNxc1Nn7qwsocCkrFjqWpURvc0JWVXM/nSVch0x5Q90n5mu+38B8qrdoOYnzP2FddoOXypmyhP29ROtlRSQQlSVSPI2I9Qa81Hw9TXaXRI6+VQ+VTJQawDSklSVDvBV/h9KjOLOpRSSABJI3j8KU/zK+V6tvO9oorSQdSftH9K6wWUXBVOhJ1eK1dT4CLV5/JHbJxCvgU+LMIrUF94qCQNM9d79LH4UxsY5t3DtCApIABUATEbggeNr7VOOHf2ltSnCQtUkERZKgAEweURSK7iHcvfU0lQUlSZKVCxknl6U5ppqXAzhydRL3EDTZbdcmPwgX8ouPlSi6hKUgbT9qIZzj3HgAqEpmYFgKHrA0EmbeFr7U7HnlF9VFwltfdBHgnCIcx2ES57hdSVbfhOqD6pj1NbxxzkSnSh5povCAlSAQCdM6SJtF+XSvz7wu8E4zDkWIdR81AH5E1+nsmxR7IiUg3CSTz5WFyJozgpqmIwk4O0LfD3By1Nhbg0OEmUkWubRHICPhVjOeDH3AQ2W4VvIMjyJFqZTmxLbekJC1nSZlSUkBWraCRKYG0yKr55nKmAHQpJbCe8Lb+BPKOm3S8intRSoL707E7h32ZLbc1vlKUI90JuSIN55WNFuMmW0BC0JCL6DA8LG3MQRRjMc8AQqN4t/qUAPkaWOPcySnDICveWdQ9Dc/MfGr7I44thMcJ58igvkBYF9KXVEqgQn3j/n3k+NePcVj9qShJBbLagD1XIIv0gEUo4nGE1UU+U94T3dqTlmclR6ePo8YRb3W6GZ5La1LWtGidrX5wfKgbGCZSe0URIPP9bVN/62JQEKaBjn+V/lQXE5mt1UqI8ANh0qN3Ajj0kpSqS4HNtkAd0b7ETHpRnK1oGGfI/tNJBHQFNo87UjZZmxSAk3A8TMdPKr2HxcuLgwQEkeNiFW58qtpYee6XNdGTrtLkwPy+fk0zhvMQRomDpCo8CL/P61hWaAdu94ur/61VqWV4vSpDnWEny0k1kmIf1OLPVRPxJNabMuuSBeEO/W9657DrUyl/r9cqLcNNp1l5QCuzI0JIspwglJP8qANRH+Uc6qlZLdDPlHszdGCLyrOkaktwZINyFc5iYTFCzkTgP7wJbP/EW22fgpQPyo2xnDbqFKxWKfCpI0pdUlOnkQlEWvt4UqHL+0XDffkmCB70cyT5imIuuALVhriTLe3CHCUKcKNwZ1abE9CdpI5nxsou4MbXmLGbeVaC3ly0YJCjAW2SLfwrlJHTmfhQFrCpB7oF9+fw6RWRq8myfAWKdHofjlFdaprlSkda80Enug+tqaCHQPT1mpUK61x2ZG8x4fqa6JRAgDzuZ+NQzg3wzh+0UoD3REnluTHnTQ9GlQHIfMi1C8kb7NkADvLvHn7o+Aol2gQmD3usdelYOolvythUj1JCG1geCR8APuayTjHEhWOX/KQB6Db51o2KzDuqvEqHxmftWTYh3tXVuclKJHlNvlFN6CHlKT+iVbnFLu0XXGwYJ2q3geFtazJOg87jbr1ihb2I0JM8vvTeMx/cNEH3kABIHxV5xb1munOcFwbXq21yj90BfZ/wAMl7NG2iCOzUVKtNm7+gJit/wGVhCjPeE29azXgElhWJfaZQ48VaVKW4UwkgHQmEqE2BJPUVpmT5up5lLhQUKVuk30wSN+cxI8IrTxS3RMPa0rBmMyheI3Q41qM7xoP8Q70lznaBbnSxw/w87+1OPvvpUeTQ0nuaSIcQoEpUFTeb1pCVc6G49YmYE7TF48+lG2nJgbEAKWgCACdv8AKZ+1I3tKzDXjCgGUtoCB5xKvmaPcQZyMK608RKQskjqNChb10/Cs2zLMu1dUvmolV55mefnSmonxtPQ+j4fN5ZdVSO4ma9+4r1kSAQDtf5b9K8BtHSkj1aaI8RhgAPGfrVUo6VcfmBNQDaa4E4pnEwKc8iyxl7CJ7UHUVKAVN06eaRvzpHfciPGnTg96UaZ2Ej/USSfp8KNinsdmX6hhWpisd83YTS32bSU6gSDud/cgah5+NZG0uACa1l4KVqkCJtvt1PrWacRJSnErCYjnG0kXo2LO5ypmH6h6XDTY1kg/5KLi59aZ8Pl6kspBMJBNxbn3zPiQkeSBQLJMuU+6Akd1JBUel7fStGxeBAaUAmYQYG52p2J5+X0CUcOoThXFFKdSuYEcxcRTFlWFCGUAC+m3qf6gVWxCf/5kiInQmOm0/rwq8HYWR/ClPxO1WSoqyzmrSV4VaEnZMeqbk/WkvskhMTf0B+QgU8BACQmNxfqdVvp9aQVuRbn4xWX6hHlMJjohSQD3bH412cYroB41wlQFeyTTfXRc7Dk85q5leFDrqUciZPoJ/L1oeG/1+VMvCWGIStyBJlKf+4j6ehoOfJsg2ShkYABg+8efIDpfao8YkNpk7mwG+9V2cSIgnv8Ar8PSquJe7xm8CZ6DnWEkE7AfFWM0MKj+E/FXdT9SfSkHDL5bRRfjHMSVpT175E+YRPpJ9aD4adzWxhWzDf2M6GG/UJ/R7mb/AHPOmxnCKfbw7aCUkJIUegTAP2pRdRqIB5qH1p24d4hbacUlwQIIComIVYkevyoM+oo0s0Vl1aU+hoyPCfsqClowk+8CZk2nV42FGuGPaBhnHDhioNvN90BVkqAH4Vbem9JeY8TNoa0MkqUecHnub7k1nnEOAUy6NVlKAUfAn8qPgk06GPVcMY4k4pJ/6P1V2youD9vjzoTj1kzWEcP+1bH4RISh0OIAgJdGqPJVlfOibXtuxgPfZwy/NKx9Fin9x5rjscuMMlUtnWf7uVgC+wuPWs/aAMgi/Q/enL2c8TYjNcY8cRoDDbRSGUJ0ol06b7k90KuTQl7hotYlxAlSGgXCeqAoAT4kkCk9RG/JHpfRtXFJ4pP/AJnuWZSEJ1L1XEAJIHdIggkpO9UMzwyUL7mrSR+ICxva1j52piViUvIhKgFRBH3FBuInEpbibyPrSG52ekSivJ9gjEEkDyqs6qpX3pCf8oqspwi4NFKzlwVsSTqt0tuN6fsFwi4cKw4yqHezBKSY1dCk7AxAg9Kz8Pysg3tv9q0zIOMmiwht/uLQkJC9MpIAgG1wYtRsag/GZjZ55or3sKtp8/sDlZdj1d1QUkbFSimPOReswzB7985BkaiAeoBifXetd4j40ZbZIaXrUbACYvzJOwrHW2STAuSYA6mYApmGKMP08sw9frc2dKORUvoffZ9hT2SlRAK7eMAD5SR6mndawABuo7D7mqOU5YlhhCCPdET48z8av4JmSVddvKm1wjEZVxrfeaR4yf16VCydTxA/Esk+SAAPvVp0y9P8I+1VOFm9QW6SBJIST4kkn5/KpKh/DpBKl8k7eJ/IVn+MZ76knSIJ3860UYlsAIBBA61n+aNkvOaUhR1neOp2pDXrxQbF2B1g8q9TibX3/XOukoHP9dK+UBtRa+ix9JVvb9GnvLMWhTKOzNkJAKdynrbxJJ8azxa4Nj6X+1T4PHrQvUhWkj5+c2ils+H3Y0Sh/ecTy87/AF/KgWMxEyCTe0Dn6/raq6uItSbiFdR/Sh2Z4/Q0VyCdEo5TqsDHoaz1gkpU0WsTM1xAceWuTBVbyG3yrsY2BVIipA3a58vWth4k0kFw6mWG9vySHEnUlR5KFGhiUh7VAKRJjeZ3FUcuwSXUqSSAQZueUDqetHsnwiAYWnULDn3UgHUf/PUUvNeVL4I3zyT3N8l7DY3BIOsQCNgQokeEG00ocS5v+0vFWwAgDoBVF13eCY1H4VCBTK6L5M29fN/lnwVeuldedGuHeD3MWCtKkoQlWkkzMwDYDex8KZ2PZ9h27urUuB1CB8BJ+Zoig2hYZPZVnTGEy7UULBWtRccCZBIMJBIk6UiLRzNO3C7jT7LrzYCgtZSoH8SQNj5zPr4Vk+OzQJbLbKS22LJAFo3Us9STA8kmreS8VOYMy2ZSbKSTZQG3kfEUCWb25JS6NjS6H+oxyeN+SoN59wOnUTh3An/huSCnwBEyP1JrPs5QUOlvUFFFiRMTzAnptTfm/tKSW1aGlBZ6qBTP1t5UhMAqubk3J8edByxxdwNPTZdXJ+3mfRbK9qiWa9Nq4oBqPqjlprc+Ndrx4TZVulSiE22qqEdo6hMTJq0YKcqYrqsr02Fyj2T9gpZCvwj7Deo+CsD2mLSYlLcrPp7vzimfDYVIZWJuEqt6GfSufZxhdLK3bAqUAD/Kn8yfhWhjxqNJHjdRqJ525y7HCCo3sOhH1oggQKgwYJvNj+rVI+qxFMigDzbFaGXl89JA81WH1o1lGQEMtoKgAkXAiSTufjS7niFEIbO6nEAf8wM/L5Uy4XJ2UjuoTPW8eZio+SAi5lzLCCsgGNpvJ5VmGNfSVKKlESomR4k9BTNn2OKUKIXqCdz+GeSUD70iIzIDcH9c/GktYnJKhjDxZ//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s-IS"/>
          </a:p>
        </p:txBody>
      </p:sp>
      <p:sp>
        <p:nvSpPr>
          <p:cNvPr id="8" name="AutoShape 6" descr="data:image/jpeg;base64,/9j/4AAQSkZJRgABAQAAAQABAAD/2wCEAAkGBhQSERUUExQWFRQWGB8aGRgYFxYaHBsaFxgXHxcYGBgaHiYfHBojGhoYHy8gIycpLCwtFx8xNTAqNSYrLCkBCQoKDgwOGg8PGiwkHyQsKioqLCosKiksLCwsLiwpLSwpKiwpLCwsLC4sLCwpLCwpKSwpLCksLCwsLCksLCwsLP/AABEIAKAA8AMBIgACEQEDEQH/xAAcAAACAwEBAQEAAAAAAAAAAAAFBgMEBwIBAAj/xABFEAABAwIEAwUGAwUFBwUBAAABAgMRACEEBRIxBkFREyJhcYEHMpGhscFC4fAUI1Ji0TNDRHKCFVNjkrLC8RY0g5OiJP/EABoBAAIDAQEAAAAAAAAAAAAAAAMEAQIFAAb/xAAqEQACAgEEAQQBAwUAAAAAAAAAAQIRAwQSITEiBRNBUWEycZEUFaHB8P/aAAwDAQACEQMRAD8AnyvAoGNd7ontlXjkUpP3o/wk2OwSOgT/ANCaz/DcXtf7QDuooaLgUSpJFtCQZieYrQ+H8bhEpKWcShcmf7RM2EWBg7AcqSyuopV9Box5/kCYLBuOIdeClLdQ6sDUZBSFqBbA5CAIHWiGHxAWkKGx+R5g+INqMNIw7GvTCNRKl7mTNz8elL2bOow7qHAf3OIuegVAOsDoQb/GpW5drhl4yS4TLikTS3xIw8rSpt5xoAwsJjad/SmBnFJX7qgfIj6b19iGQoVfoK+UB8L7OUugFzEvOgibrMH0qXh3g/DJxjqCiEsqRBKlCdTa1d+8RIFFMhxpZX2Sz3FHuE8lH8PlRfLMIyHnnliVKWIk2GgaZjrvQIxnJtNlWkukGnswSgjuqUCJlICo9Jn1FUc9y9nHsLaCwVbpIspCh7qoN036ivcTjUK5+V9vLpVbLsdrx2kpHcYUQobkKW1uOo08qvPAox3J8opK0+S37PuIlYhgtvf+4YOhzxgkBXrB+FNYFLrObht1TekAajcC5JE39Z+NEcDnCXAdJEpMEdCRMEHnTkLlFMWlwwiRXKiJqPt6q4vE6QFGwBv5eFX2spuIMyx6A4lJEr5eAlM7+B2EmKJBcgEdBHrSvn2YIK2lC5JgklSRB2J+fj5Wo3lmPQ6lJbVrTAuDOwvJ8yaqu6LBGo31iCNWm2/Txr5/FJSO8Ym3rUGNdSEgEAlXdSDzO8T0tPpUnWIfEvG/ZknDr1BKpXa4vcQZtsDOxBsdqQsbxI3iAvtEqbUptXukaVqA7sgkWnrJ5zTvxlgsXiFQ33WgFalEFtFiqNZ3VcmAN48azrNuH3W0KUQVNoIlR1DUFahKUkBUAyfAjxFL5N1l41Rbw+ROpSgtrS4pCCo6TslHdV4qm+0yCKfOGs3WypAcSChVgUCR7vdPVBsLbXnlSBlDjGqC4pAVbunvAKEEybETMjY0cxEsoCG1JcMBRV2gMpOmyhIggyYkkUFOuUWfJrGVudwT+IySDBJvvYT/AEFEkmZ86y3JM+WEDUqNUk3kiJsAd4IJg1omQkFkG9ySZmZ2i/TamcWRSKSVEWY/2iR/MPkk1ITVfGKl4DoT8kgfepVGmV0DPiquFqsT4fQV4VeI+IrhxVjBHx6kf1qSp1Ua6kKf1BqNSD4/BX9K44/P2crAedSWWylLikj92R7qjAlB8qiyfLmn3gkJKCO9IUTZJ2gj70bx5Hb4gEmzx2E7wfvUOUOBOKCibdnGx3vyFZNuuB/aqTGbN81R2pbcViVK0glLZSECZ6x60zZ3w807hezUCUoSNNzKYiII5xFKSEYd3GKLmgjs0wVGIIm14vTy/jELYWErSrufhUk8h0JqZ7tsW2ykUraFHNOCsOzPZqfRF/3Y1j1HWL1RRluKSlakYruo0z2iT+LVHu6o907gU9qydtXec7wgyCe76p25m5q3ly8M0iU9i1qMEyhOognnaRe1E09TTTuyuRuPJnbT2LI77bbrcwVoIITtfumbTNwKYMTi3EsBSGtSoukriP10qpi+MMNhk4oKUFqLyyEogyCEwZ2A9TQhOdreYaPeQtxEi5EEkxPpFWipJuw0JxaJTnL6W+0cw/4o0pN78/KnXgtoOJ/aNKkqKezhX8MpURHmN6zzF459sFu2lMd8gzPXUd/hV/hT2sNNuFl+zY2cSn8VpKhPu7iwPKuyqTjwXyOKXY4Zi9++X/m+woZk7gaxQ7aQCqUqBsZ1WUDzEmg2bYztMQ45hsYFBfe06NQFtt9QECdq7zL9rbaSXm2ltqjStKtNzdJv1HhXY5baTBNxkjXsFiQ4NSbjl864xIQs6FCQefKRyMHekHhnHl5aUKdc7QQYCyEqSPAc45c96Y1PH9odSqwiUXvqGknn1G8c6bFaoVM7LrixhzLbbQVAUAFKn3ZOwTeQNz1tFWeFG1oZ1BSQ7MFuUgEAciD3VdLdAZ5R8XcQAOBKwnWLWBkk+BvYUnYl7tHNLVlbxMG2wttPyHnSrdTGFj3xNdwubFadzEwQQJSeip/X1q+p5W5UfgPrFZjwzjC6+pSVrDoTC0qUoiEkWKJuJ2Ig3q7g8yw2KcUTjX0HVBYLxRpUJskKAKkmNt/oDRdiM4SjKrCPEXF5YxBQVqDRR74QhyHQUnY/h0E26ikJ/NGFYZ9tanVvkK0KOkJ3594wIklMbqO9qN4/h9OICyHEwg6u0IPaQkp7pO2yiL9D0pNxLzSFLSpHOAQRIiJ2J1WtPrahylJB4o9azJOkIUdKIISQ2hSkgqJ96UyYi/pXwy0aF6SpStQCYgCJvrTJgVWexoWAJVKduYA5CNhuTb+KpHWiAYUUixKRqvbfrzNKSsKqGzDZO+nD6gzCA4e93QFEmLajJSCAIJ5mtU4dxc4ZtS1yoi5JA9OVhWO5Hxg6lpTWshEQJEiJiL7TvabppvQcHjWUNuNjtYhJTfbkowJB6Gr4JJTJyJ7R+dWzYqLXUFRR6mT5VEcfhh/eMD/W0PvSBieE0ulDbiQUMo0N2/DJP1JvXyfZ/hx/dj4U/YuPauI8In/E4cf/ADNf1qFfF+CH+LY/+1H2NJo4EY/3afhXQ4KYH4E/CptkDWvjnAj/ABbP/N/SoF+0LLx/im//ANH/ALaXRwgyPwD4V9/6Wa/gHwrrZ1GXdsoKUV67nvG8k2uT6CiORYB11wLbaUtASZITaZHPafCnjL+Gi53sUoQf7pB7scgtX4o6CBTM0EoSEoASkWAAAA9BS22xjcIJylYcGpp1IOoGOgkhQ8PD+lWk4AJP9mbzGpItzF4n5703vKqHHvltlakxqSkkTsTyEeJtVXB9WWg05fuAeOsixGKaShl4JG5bVCdXRWre3TaszzzhnE4RAW8UFMxqSoEAnkREiaZneOHFKKghIUrc3J+fKgHEmYLdaOtRI/PlQ8WZR8UbuT0ZLFLJJ8pWKr75I08unWZpgw/FnaNJaeJSpACUOgTYCAlY3tyUKVtU10kWp5pPs81FuI1/7S7Mann+0SbpSlWoq/oPE0tZnjy68p0gJK1EwNh0HwqLRUqsAvsi7oPZgxq5T0moSomU9xLh8WU3Eg9RTXkPFuKfUnDrWXUGICxOkJmVBViITNrztak7Dqm1r018BMPLecThezU5A7i7d0TqUHJERzHRU8ql06sqjQcDgNakoIBRsYlKvMKF58qLLyIpSrRisSgpMEFzXYiQQlWoxE2Mc6gy9oofBKmwgE3LiJ2t+KjKyg9pdB7T/iJ/mtHL3vHapo5sQs/yjEKxRCl6u0QVIcKQgnTpBBSPdO9RYHJH2W1LShGvWAZUDYzPemN4tNGuKMxZ7VLOlYeDZgggpAN9JNpMAkQOd6AlhvSD2oNr94ar3I2n1paSW41MKexNoM8K4JSMa84qJKEJJG2pckx1gJT8RRvP04ZDiS6xrJ7wWAkkEdZgk86CcO8YslScM006p5sK1DQmSREqEqEgR57UUzbFpdspp9CtpLewM6rJm9xRUuBDI7kyk5gsOtnT2ym1L741DkVERcbG0jwFLy8pQvuEpPfF0jfUbnlaizOHC0I1LDZDYEqS4LgpO5EAmT86A/tul1xWsQlwKUrke/GoWuI5eNAywbaohNBjMfZ6XFnsyhIAFgNMmJmwIHMG196XM3YXhytp/vQklG8dAZBFx5Uy4zi1K/7JQ7MjvFSiCFqBmI5RPlFA+KcX2qhOmIPjv1/812VKK6IjyfcL5UtSVLShDqBCVJKgVd640bGfI7itRyPImWUdqhKkd3TCgoK3k6rnUdr+d6S/Z812eIaSFG5Ft/wnkfLetQzJrU2pIMSIkVOJKS3UTKXwDlHv/wCkfMqqauFphw+AA+Q/OpImj2Uo5Ka5IruvDViCJQqMpqc1GquIB6Xa9DxoJh+J8Or+9Rc2v+VWVZyyD/at/wDOn+tCCuLXaLOYZilpJW4YQBJN7XA2HnS7xHxSkYRTqFWKP3cTdSiUJM7WhSvVPSmPKsSziXOzDgUIOrSoSBG88qQPa8G2C0y17ple+42E8t5v4USCKSfwWMFw6w8206O1SHEgwCkiSO9BIneaMZnwWyrCOIaSe0gHUSSbb+G14HSkrh7i11jCtgoQtGpWgkkKEG4J8ztvcUQXx1iXh2bYDeq3ckqM8pP2qjlhj8cm9i/rMyi3Lx/L4ozV1spWpJ3SSD5gwa6aNWM8a04h1IMwsietUm1Xq6fBh5UlJpFiizPEATh1MFpBSoGTKgZ5KmYkbC3OhANRu1YGchXztRXhziJzCEqbiTYyJ7t5T6zQbVt5162TPr9K6yT9AtYJ95ttbbCilQC0qCW4KVAEX1faqGIz1LRKQCtQsYKQAfAmZIPgaE8Ke0J1GVLw6AVvo1NtJSCVlKwSCAAT3ZUPhQHDZogSFnQRulQIIJ3BTuKrlyySpGp6Xo9Pnk/efXxdFvMc6IxPbOQlChoVpEwnbUflMAC1XMbgcI2kunENEbwlaVE+AQDM+lBsVmjJBBVqHgkn6ir/AAJ7PEZgta0OBCG7EFJJkxB3AjfnyNLxuX6jS1uPFja9qS29fLr8gnKHnP2lWLTZRsmQbJgDkRyEUyjiV4HvOqSb95JIvyKgZBEx42p1T7JkBOkPq1dezGn4TPzpC4syZeDfDbmm41JINiJiRPQzUNzXLD4Yen5ouC7r8ph3CZhjkISQ6FJMhEBBAgwEkkbgWIPzoZxfhFKCylAkxBiBYkqJ2AtHSh/A/ESEOhp8qW28koICgNLzZgLuYgtlJJ6gdDRXOs/GHebsVoSSEStIKypMWVyiSJtJFN7U0eTmnGTX0C8GhlGGRqJUVLTOkhUnmmJgbkGquNb/AH69B7uhZ2A70qATba1E1YptY1JZKQVEFOtC7gApKSBYXNqG5lgwtJUlkpcPdkqB5wkGN5FyarONsrHgduCmHi+0VGW0FeiwjZQJn151oLzwNqzLgl1vDvJcd/dkoVqJUSNao90XG808tZ4ytKi24lZT0N5UYSLjmefK9cqiTFNukTYrDOkOqaRqUPcBMAkCBc8ppPXwhmi9S1Khe4h8p9AhPd6Vo4zhhMJLqJFtxyrpjStWtK9QvsQdwKHKCl8j2LLkwJ+K5+WhS4exzxQUYlKkvIMGRGociOvpRYqo5mARoUVxpSCSegSJJHpSyxiQpAVyKQfQgGiJUhXJLe3KqssE1wa8DwIkEHnY/CocRi0oBJ5An4CpBn5vazDnqVE87fIU8YTJ0LQldwFCYIApf4cyZAWpS1WSoaAFD3huSmnIYvoRUKIWeRy7KH+2zgHAG06u0G5O1yOQn4UpcUZ4rGP61jSQkJAk2ievjPxplzxjUplwwoBYSR8x9YpKzlMOuBKAkBah47mui2CZY4dWv9pabELSt1AKDcKlQBkeAJuK1XjVLOXYda8O2hDyiEJUBcTMxPQSbUtezbhrs2xjioBySGhyAFio9STIHlNG+LME7jmlJWpKEp7yYvKgDvPL+tKyzwU6GY5JKDjZjWubnma9b3rhO1eoN6aFy0K5XXGqvCamyKIztV7I8B2+IZZBguuJRMTGtQExzsdqodauZS4pLgKLLkaVXlJvceNt+VVbpBIR3SSP03luGy3KkBpDjbavxKUoFxZ/mVv6WA6UV04LGQooYfMW1oQsx4ahNfm7DcOuLIU5qOq5JMm/nc0Sy7BYrDqK2FKAT3onePDlQ/cZoQ0uJ+NtP7LXFftDU805hWsKxh2SoSEJAUQkyJIEcugohwdxiMuwqlBJK3ItvtJkDYe9Ek+lZ9jWHH8S5oQpRJKyEpJtYqMDkJNO+BaS32TSxKloVIPjHd8wBUZJviiuGo5JxaTXX+Qux7a8SFalIBR5pPygfWpuKOKsvx5ZexaV9kGyJQTqSvVaI3Ebg0KPDbZtoOqfdgzy8YjxoTmGFjXh2klWoaNETqXAKYG8yflVdzVDE3Cm9quvjgW8oKXELaFnB+9aV/M2lWpJ/wAyZPmgdTTItKHmcOglUIRc6Qbk7kQRz6U78G+wcNhDuLeV2kEltuIBUkiCszJAJ2G/M0ZxHsgbbZCcM6sqTsHCkz4SkCDTBjszfDYNLSNCFEAqKyYAuQkWAiBCakdWqI1TcHY8vWrOMwC2llC0lKkm4NQQKkqdduTvHoPzotlWFWth0oUUq7RsWAvOuQZ23mfAUIEU38KPNow6wsgKW53R1KEA/wBarPlMvik4zUkzNs4wKu2UkPKUQf4yT9aiwWe4vCq1IdWYOxJPz3+daJmGFw6nFOKsQLqI2J2BtSq5w0l06tXObGlk0arnNO7GfC+1c4nBOtOWcKI1bbmDq6giRPxpjyjHpGHaKjEtpufKPtWes8LBSkJbQDB7xtsf0DTviOHmy2gFOpSEBAIOm0bwLbyfImiQbYrqZwcUlGnfNHOeY1DF0iQs3G45zpBFj5fxeFJeNzk65SbBUhJuB4kK8AAZqzxIHEBKO8pKYgwIvy53sL9CByusrx+kXAPQ8xMxI2PrQcrk3wJUDcJlsdaNYVGnmfjVprLBzNWhgExzPrTxBJghqZXqEwoEeYFj8aSeI8EE4lyVElStQ2M6rgAedqbXMKOU1XwORJOLZcVcNkqIPPSJR8FQfIUNtxTbOGzAYb9nw7TP+7SAf825+ZNR4pwExMJF1k7C3L0rp7E6lCL94k+JH514nCJV3AJ1XWTzB3+O1Ybnb3MMYqhBUQkc7Cto9lfsxwj7TjmJb7UghIkqAmJJER1FIOK4b/Zn1zMIVKB1SZ0nxABj0pwyXjTEYJlKBKUm/d0mTb+K961XlTaoe0+CE8Uk2lJ9X1Qx8Vew/B9kf2XtGniO5Kipsq5JVIJAO0g2msIzDCrZcW04kocQSlSTuCOX51sTntkeautClgdUoHzBkVnXGucIxuLcxSBAc090xbSkAg/CmIzUkLZtNLH8p/sxXBpo4GwAW8SeST8/uaXnkixFNmS4RxhLaykjUtGowe6kkxPiR8AKHl4iCwq5IesmxAeZSEgKLfdWJIII2MJHMVxm+K7JkpICVKGlKQSTe3MA0AyjLlDErIKhrJ2JHlt4VbzvLSkpNyrqb3gxQb8TQUrC/CuFb0vuAlC1pDXaJBJShSlFRkbGAL1nzyVKWgIWpUKBFjNjf1/rTDlrqi2WgqCru90jYcj0O/e8ZohlfDBS7KwCE7EE3J3Ph4Gui3Kl9A5JR5L+Ddf0gKMpI97SNUedU/Z7hox5cfOltLilpUqY1J2A+IphGKJJaFgEzMgmf4evjPnUKMlUls6TPeKoO8n9RV5pxVhsKhkntm6Rpas8w6wQl5syIuoD61PgWkpHdMz0Mj5Vgi+LYWUlpcp3uJ+BFXsDxYmf3bim19CdJ+Isa5Z2lyhj+14MnGLKr/KGH2mpjGSSLtpIEXsVD6ik9w/rnV3O8zcfWFOd5emJi5AmJ+Mctr1Fg8tUpQkb3ieQuSfDrV/djRj6jDLDkcJdorspBUAQb/H9RNWeIOKUMtFphASkHVzJB/iKuR8qYzwQp9QW0oNNqEwSSRIumOcHY1k+YoCcSQ4SsJVDkHeFwpKelp+Ip3ZFRvtiW5tmi4LGodwjTrndU4mdUGNyItttVJ59Ew2SvqokwAN6M5HmGXu4YNoxLSNBUNLhCCBqOmAqJERtSjxtxCwiWMOsLP4lpukeAI3NIbXZpe54lPJuPn2MQtQAcaJu3ACgkWlCt5tMbGtHYzBvFNl1pwlLidMfwkDYj8JEmR5Vi2TolxSvnTDgUKS5CVFIWRMKIEzY2Ii+5p1YvC0Z0snlyGc9wyQVAKtOwkHbrtGx3pPxShYdImNxc1Nn7qwsocCkrFjqWpURvc0JWVXM/nSVch0x5Q90n5mu+38B8qrdoOYnzP2FddoOXypmyhP29ROtlRSQQlSVSPI2I9Qa81Hw9TXaXRI6+VQ+VTJQawDSklSVDvBV/h9KjOLOpRSSABJI3j8KU/zK+V6tvO9oorSQdSftH9K6wWUXBVOhJ1eK1dT4CLV5/JHbJxCvgU+LMIrUF94qCQNM9d79LH4UxsY5t3DtCApIABUATEbggeNr7VOOHf2ltSnCQtUkERZKgAEweURSK7iHcvfU0lQUlSZKVCxknl6U5ppqXAzhydRL3EDTZbdcmPwgX8ouPlSi6hKUgbT9qIZzj3HgAqEpmYFgKHrA0EmbeFr7U7HnlF9VFwltfdBHgnCIcx2ES57hdSVbfhOqD6pj1NbxxzkSnSh5povCAlSAQCdM6SJtF+XSvz7wu8E4zDkWIdR81AH5E1+nsmxR7IiUg3CSTz5WFyJozgpqmIwk4O0LfD3By1Nhbg0OEmUkWubRHICPhVjOeDH3AQ2W4VvIMjyJFqZTmxLbekJC1nSZlSUkBWraCRKYG0yKr55nKmAHQpJbCe8Lb+BPKOm3S8intRSoL707E7h32ZLbc1vlKUI90JuSIN55WNFuMmW0BC0JCL6DA8LG3MQRRjMc8AQqN4t/qUAPkaWOPcySnDICveWdQ9Dc/MfGr7I44thMcJ58igvkBYF9KXVEqgQn3j/n3k+NePcVj9qShJBbLagD1XIIv0gEUo4nGE1UU+U94T3dqTlmclR6ePo8YRb3W6GZ5La1LWtGidrX5wfKgbGCZSe0URIPP9bVN/62JQEKaBjn+V/lQXE5mt1UqI8ANh0qN3Ajj0kpSqS4HNtkAd0b7ETHpRnK1oGGfI/tNJBHQFNo87UjZZmxSAk3A8TMdPKr2HxcuLgwQEkeNiFW58qtpYee6XNdGTrtLkwPy+fk0zhvMQRomDpCo8CL/P61hWaAdu94ur/61VqWV4vSpDnWEny0k1kmIf1OLPVRPxJNabMuuSBeEO/W9657DrUyl/r9cqLcNNp1l5QCuzI0JIspwglJP8qANRH+Uc6qlZLdDPlHszdGCLyrOkaktwZINyFc5iYTFCzkTgP7wJbP/EW22fgpQPyo2xnDbqFKxWKfCpI0pdUlOnkQlEWvt4UqHL+0XDffkmCB70cyT5imIuuALVhriTLe3CHCUKcKNwZ1abE9CdpI5nxsou4MbXmLGbeVaC3ly0YJCjAW2SLfwrlJHTmfhQFrCpB7oF9+fw6RWRq8myfAWKdHofjlFdaprlSkda80Enug+tqaCHQPT1mpUK61x2ZG8x4fqa6JRAgDzuZ+NQzg3wzh+0UoD3REnluTHnTQ9GlQHIfMi1C8kb7NkADvLvHn7o+Aol2gQmD3usdelYOolvythUj1JCG1geCR8APuayTjHEhWOX/KQB6Db51o2KzDuqvEqHxmftWTYh3tXVuclKJHlNvlFN6CHlKT+iVbnFLu0XXGwYJ2q3geFtazJOg87jbr1ihb2I0JM8vvTeMx/cNEH3kABIHxV5xb1munOcFwbXq21yj90BfZ/wAMl7NG2iCOzUVKtNm7+gJit/wGVhCjPeE29azXgElhWJfaZQ48VaVKW4UwkgHQmEqE2BJPUVpmT5up5lLhQUKVuk30wSN+cxI8IrTxS3RMPa0rBmMyheI3Q41qM7xoP8Q70lznaBbnSxw/w87+1OPvvpUeTQ0nuaSIcQoEpUFTeb1pCVc6G49YmYE7TF48+lG2nJgbEAKWgCACdv8AKZ+1I3tKzDXjCgGUtoCB5xKvmaPcQZyMK608RKQskjqNChb10/Cs2zLMu1dUvmolV55mefnSmonxtPQ+j4fN5ZdVSO4ma9+4r1kSAQDtf5b9K8BtHSkj1aaI8RhgAPGfrVUo6VcfmBNQDaa4E4pnEwKc8iyxl7CJ7UHUVKAVN06eaRvzpHfciPGnTg96UaZ2Ej/USSfp8KNinsdmX6hhWpisd83YTS32bSU6gSDud/cgah5+NZG0uACa1l4KVqkCJtvt1PrWacRJSnErCYjnG0kXo2LO5ypmH6h6XDTY1kg/5KLi59aZ8Pl6kspBMJBNxbn3zPiQkeSBQLJMuU+6Akd1JBUel7fStGxeBAaUAmYQYG52p2J5+X0CUcOoThXFFKdSuYEcxcRTFlWFCGUAC+m3qf6gVWxCf/5kiInQmOm0/rwq8HYWR/ClPxO1WSoqyzmrSV4VaEnZMeqbk/WkvskhMTf0B+QgU8BACQmNxfqdVvp9aQVuRbn4xWX6hHlMJjohSQD3bH412cYroB41wlQFeyTTfXRc7Dk85q5leFDrqUciZPoJ/L1oeG/1+VMvCWGIStyBJlKf+4j6ehoOfJsg2ShkYABg+8efIDpfao8YkNpk7mwG+9V2cSIgnv8Ar8PSquJe7xm8CZ6DnWEkE7AfFWM0MKj+E/FXdT9SfSkHDL5bRRfjHMSVpT175E+YRPpJ9aD4adzWxhWzDf2M6GG/UJ/R7mb/AHPOmxnCKfbw7aCUkJIUegTAP2pRdRqIB5qH1p24d4hbacUlwQIIComIVYkevyoM+oo0s0Vl1aU+hoyPCfsqClowk+8CZk2nV42FGuGPaBhnHDhioNvN90BVkqAH4Vbem9JeY8TNoa0MkqUecHnub7k1nnEOAUy6NVlKAUfAn8qPgk06GPVcMY4k4pJ/6P1V2youD9vjzoTj1kzWEcP+1bH4RISh0OIAgJdGqPJVlfOibXtuxgPfZwy/NKx9Fin9x5rjscuMMlUtnWf7uVgC+wuPWs/aAMgi/Q/enL2c8TYjNcY8cRoDDbRSGUJ0ol06b7k90KuTQl7hotYlxAlSGgXCeqAoAT4kkCk9RG/JHpfRtXFJ4pP/AJnuWZSEJ1L1XEAJIHdIggkpO9UMzwyUL7mrSR+ICxva1j52piViUvIhKgFRBH3FBuInEpbibyPrSG52ekSivJ9gjEEkDyqs6qpX3pCf8oqspwi4NFKzlwVsSTqt0tuN6fsFwi4cKw4yqHezBKSY1dCk7AxAg9Kz8Pysg3tv9q0zIOMmiwht/uLQkJC9MpIAgG1wYtRsag/GZjZ55or3sKtp8/sDlZdj1d1QUkbFSimPOReswzB7985BkaiAeoBifXetd4j40ZbZIaXrUbACYvzJOwrHW2STAuSYA6mYApmGKMP08sw9frc2dKORUvoffZ9hT2SlRAK7eMAD5SR6mndawABuo7D7mqOU5YlhhCCPdET48z8av4JmSVddvKm1wjEZVxrfeaR4yf16VCydTxA/Esk+SAAPvVp0y9P8I+1VOFm9QW6SBJIST4kkn5/KpKh/DpBKl8k7eJ/IVn+MZ76knSIJ3860UYlsAIBBA61n+aNkvOaUhR1neOp2pDXrxQbF2B1g8q9TibX3/XOukoHP9dK+UBtRa+ix9JVvb9GnvLMWhTKOzNkJAKdynrbxJJ8azxa4Nj6X+1T4PHrQvUhWkj5+c2ils+H3Y0Sh/ecTy87/AF/KgWMxEyCTe0Dn6/raq6uItSbiFdR/Sh2Z4/Q0VyCdEo5TqsDHoaz1gkpU0WsTM1xAceWuTBVbyG3yrsY2BVIipA3a58vWth4k0kFw6mWG9vySHEnUlR5KFGhiUh7VAKRJjeZ3FUcuwSXUqSSAQZueUDqetHsnwiAYWnULDn3UgHUf/PUUvNeVL4I3zyT3N8l7DY3BIOsQCNgQokeEG00ocS5v+0vFWwAgDoBVF13eCY1H4VCBTK6L5M29fN/lnwVeuldedGuHeD3MWCtKkoQlWkkzMwDYDex8KZ2PZ9h27urUuB1CB8BJ+Zoig2hYZPZVnTGEy7UULBWtRccCZBIMJBIk6UiLRzNO3C7jT7LrzYCgtZSoH8SQNj5zPr4Vk+OzQJbLbKS22LJAFo3Us9STA8kmreS8VOYMy2ZSbKSTZQG3kfEUCWb25JS6NjS6H+oxyeN+SoN59wOnUTh3An/huSCnwBEyP1JrPs5QUOlvUFFFiRMTzAnptTfm/tKSW1aGlBZ6qBTP1t5UhMAqubk3J8edByxxdwNPTZdXJ+3mfRbK9qiWa9Nq4oBqPqjlprc+Ndrx4TZVulSiE22qqEdo6hMTJq0YKcqYrqsr02Fyj2T9gpZCvwj7Deo+CsD2mLSYlLcrPp7vzimfDYVIZWJuEqt6GfSufZxhdLK3bAqUAD/Kn8yfhWhjxqNJHjdRqJ525y7HCCo3sOhH1oggQKgwYJvNj+rVI+qxFMigDzbFaGXl89JA81WH1o1lGQEMtoKgAkXAiSTufjS7niFEIbO6nEAf8wM/L5Uy4XJ2UjuoTPW8eZio+SAi5lzLCCsgGNpvJ5VmGNfSVKKlESomR4k9BTNn2OKUKIXqCdz+GeSUD70iIzIDcH9c/GktYnJKhjDxZ//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s-IS"/>
          </a:p>
        </p:txBody>
      </p:sp>
      <p:sp>
        <p:nvSpPr>
          <p:cNvPr id="5" name="Rectangle 4"/>
          <p:cNvSpPr/>
          <p:nvPr/>
        </p:nvSpPr>
        <p:spPr>
          <a:xfrm>
            <a:off x="612775" y="1821448"/>
            <a:ext cx="7055569" cy="3647152"/>
          </a:xfrm>
          <a:prstGeom prst="rect">
            <a:avLst/>
          </a:prstGeom>
        </p:spPr>
        <p:txBody>
          <a:bodyPr wrap="square">
            <a:spAutoFit/>
          </a:bodyPr>
          <a:lstStyle/>
          <a:p>
            <a:pPr marL="285750" indent="-285750">
              <a:lnSpc>
                <a:spcPct val="150000"/>
              </a:lnSpc>
              <a:spcAft>
                <a:spcPts val="0"/>
              </a:spcAft>
              <a:buFont typeface="Arial" panose="020B0604020202020204" pitchFamily="34" charset="0"/>
              <a:buChar char="•"/>
            </a:pPr>
            <a:r>
              <a:rPr lang="en-GB" sz="2000" dirty="0" smtClean="0">
                <a:ea typeface="Times New Roman" panose="02020603050405020304" pitchFamily="18" charset="0"/>
              </a:rPr>
              <a:t>Important support during the first steps in a new country</a:t>
            </a:r>
          </a:p>
          <a:p>
            <a:pPr marL="285750" indent="-285750">
              <a:lnSpc>
                <a:spcPct val="150000"/>
              </a:lnSpc>
              <a:spcAft>
                <a:spcPts val="0"/>
              </a:spcAft>
              <a:buFont typeface="Arial" panose="020B0604020202020204" pitchFamily="34" charset="0"/>
              <a:buChar char="•"/>
            </a:pPr>
            <a:r>
              <a:rPr lang="en-GB" sz="2000" dirty="0" smtClean="0">
                <a:ea typeface="Times New Roman" panose="02020603050405020304" pitchFamily="18" charset="0"/>
              </a:rPr>
              <a:t>Is important factor in social integration</a:t>
            </a:r>
          </a:p>
          <a:p>
            <a:pPr marL="285750" indent="-285750">
              <a:lnSpc>
                <a:spcPct val="150000"/>
              </a:lnSpc>
              <a:spcAft>
                <a:spcPts val="0"/>
              </a:spcAft>
              <a:buFont typeface="Arial" panose="020B0604020202020204" pitchFamily="34" charset="0"/>
              <a:buChar char="•"/>
            </a:pPr>
            <a:r>
              <a:rPr lang="en-GB" sz="2000" dirty="0" smtClean="0">
                <a:effectLst/>
                <a:ea typeface="Times New Roman" panose="02020603050405020304" pitchFamily="18" charset="0"/>
              </a:rPr>
              <a:t>Supports language learning</a:t>
            </a:r>
          </a:p>
          <a:p>
            <a:pPr marL="285750" indent="-285750">
              <a:lnSpc>
                <a:spcPct val="150000"/>
              </a:lnSpc>
              <a:spcAft>
                <a:spcPts val="0"/>
              </a:spcAft>
              <a:buFont typeface="Arial" panose="020B0604020202020204" pitchFamily="34" charset="0"/>
              <a:buChar char="•"/>
            </a:pPr>
            <a:r>
              <a:rPr lang="en-GB" sz="2000" dirty="0" smtClean="0">
                <a:ea typeface="Times New Roman" panose="02020603050405020304" pitchFamily="18" charset="0"/>
              </a:rPr>
              <a:t>Promotes cultural understanding</a:t>
            </a:r>
          </a:p>
          <a:p>
            <a:pPr marL="285750" indent="-285750">
              <a:lnSpc>
                <a:spcPct val="150000"/>
              </a:lnSpc>
              <a:spcAft>
                <a:spcPts val="0"/>
              </a:spcAft>
              <a:buFont typeface="Arial" panose="020B0604020202020204" pitchFamily="34" charset="0"/>
              <a:buChar char="•"/>
            </a:pPr>
            <a:r>
              <a:rPr lang="en-GB" sz="2000" dirty="0" smtClean="0">
                <a:effectLst/>
                <a:ea typeface="Times New Roman" panose="02020603050405020304" pitchFamily="18" charset="0"/>
              </a:rPr>
              <a:t>Decreases xenophobia </a:t>
            </a:r>
          </a:p>
          <a:p>
            <a:pPr marL="285750" indent="-285750">
              <a:lnSpc>
                <a:spcPct val="150000"/>
              </a:lnSpc>
              <a:spcAft>
                <a:spcPts val="0"/>
              </a:spcAft>
              <a:buFont typeface="Arial" panose="020B0604020202020204" pitchFamily="34" charset="0"/>
              <a:buChar char="•"/>
            </a:pPr>
            <a:r>
              <a:rPr lang="en-GB" sz="2000" dirty="0" smtClean="0">
                <a:ea typeface="Times New Roman" panose="02020603050405020304" pitchFamily="18" charset="0"/>
              </a:rPr>
              <a:t>Raises awareness about refugees </a:t>
            </a:r>
          </a:p>
          <a:p>
            <a:pPr>
              <a:lnSpc>
                <a:spcPct val="150000"/>
              </a:lnSpc>
              <a:spcAft>
                <a:spcPts val="0"/>
              </a:spcAft>
            </a:pPr>
            <a:r>
              <a:rPr lang="en-GB" sz="2000" dirty="0">
                <a:ea typeface="Times New Roman" panose="02020603050405020304" pitchFamily="18" charset="0"/>
              </a:rPr>
              <a:t> </a:t>
            </a:r>
            <a:r>
              <a:rPr lang="en-GB" sz="2000" dirty="0" smtClean="0">
                <a:ea typeface="Times New Roman" panose="02020603050405020304" pitchFamily="18" charset="0"/>
              </a:rPr>
              <a:t>    and the worlds refugee situation</a:t>
            </a:r>
            <a:endParaRPr lang="en-GB" sz="2000" dirty="0" smtClean="0">
              <a:effectLst/>
              <a:ea typeface="Times New Roman" panose="02020603050405020304" pitchFamily="18" charset="0"/>
            </a:endParaRPr>
          </a:p>
          <a:p>
            <a:pPr marL="285750" indent="-285750">
              <a:lnSpc>
                <a:spcPct val="150000"/>
              </a:lnSpc>
              <a:spcAft>
                <a:spcPts val="0"/>
              </a:spcAft>
              <a:buFont typeface="Arial" panose="020B0604020202020204" pitchFamily="34" charset="0"/>
              <a:buChar char="•"/>
            </a:pPr>
            <a:endParaRPr lang="en-GB" sz="1400" dirty="0">
              <a:effectLst/>
              <a:ea typeface="Times New Roman" panose="02020603050405020304" pitchFamily="18"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004048" y="3284984"/>
            <a:ext cx="3600400" cy="2700300"/>
          </a:xfrm>
          <a:prstGeom prst="rect">
            <a:avLst/>
          </a:prstGeom>
        </p:spPr>
      </p:pic>
    </p:spTree>
    <p:extLst>
      <p:ext uri="{BB962C8B-B14F-4D97-AF65-F5344CB8AC3E}">
        <p14:creationId xmlns:p14="http://schemas.microsoft.com/office/powerpoint/2010/main" xmlns="" val="13469175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1281</TotalTime>
  <Words>740</Words>
  <Application>Microsoft Office PowerPoint</Application>
  <PresentationFormat>Pokaz na ekranie (4:3)</PresentationFormat>
  <Paragraphs>123</Paragraphs>
  <Slides>14</Slides>
  <Notes>14</Notes>
  <HiddenSlides>0</HiddenSlides>
  <MMClips>0</MMClips>
  <ScaleCrop>false</ScaleCrop>
  <HeadingPairs>
    <vt:vector size="4" baseType="variant">
      <vt:variant>
        <vt:lpstr>Motyw</vt:lpstr>
      </vt:variant>
      <vt:variant>
        <vt:i4>1</vt:i4>
      </vt:variant>
      <vt:variant>
        <vt:lpstr>Tytuły slajdów</vt:lpstr>
      </vt:variant>
      <vt:variant>
        <vt:i4>14</vt:i4>
      </vt:variant>
    </vt:vector>
  </HeadingPairs>
  <TitlesOfParts>
    <vt:vector size="15" baseType="lpstr">
      <vt:lpstr>Office Theme</vt:lpstr>
      <vt:lpstr>Hrafnhildur Kvaran -  Icelandic Red Cross</vt:lpstr>
      <vt:lpstr> Asylum seekers in Iceland 2009 - 2015 </vt:lpstr>
      <vt:lpstr>Comparison 2014 – 2015 (1st quarter)  </vt:lpstr>
      <vt:lpstr>Legal assistance to asylum seekers </vt:lpstr>
      <vt:lpstr>Applying for asylum in Iceland </vt:lpstr>
      <vt:lpstr> Challenges </vt:lpstr>
      <vt:lpstr>Other support of the Icelandic Red Cross </vt:lpstr>
      <vt:lpstr>Social integration of refugees </vt:lpstr>
      <vt:lpstr>Why do we use family support system? </vt:lpstr>
      <vt:lpstr>Volunteers </vt:lpstr>
      <vt:lpstr>The Refugees </vt:lpstr>
      <vt:lpstr>Integration – Protective factors </vt:lpstr>
      <vt:lpstr>Disillusion model </vt:lpstr>
      <vt:lpstr>Challenges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Neyðarmiðstöð Rauða krossins verkefni í vinnslu</dc:title>
  <dc:creator>jonb</dc:creator>
  <cp:lastModifiedBy>Justyna Frydrych</cp:lastModifiedBy>
  <cp:revision>118</cp:revision>
  <cp:lastPrinted>2016-04-08T14:00:39Z</cp:lastPrinted>
  <dcterms:created xsi:type="dcterms:W3CDTF">2015-05-13T22:51:45Z</dcterms:created>
  <dcterms:modified xsi:type="dcterms:W3CDTF">2016-04-08T14:58:01Z</dcterms:modified>
</cp:coreProperties>
</file>