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7" r:id="rId2"/>
    <p:sldId id="266" r:id="rId3"/>
    <p:sldId id="268" r:id="rId4"/>
    <p:sldId id="267" r:id="rId5"/>
    <p:sldId id="265" r:id="rId6"/>
    <p:sldId id="263" r:id="rId7"/>
    <p:sldId id="264" r:id="rId8"/>
    <p:sldId id="259" r:id="rId9"/>
    <p:sldId id="258" r:id="rId10"/>
    <p:sldId id="260" r:id="rId11"/>
    <p:sldId id="261" r:id="rId12"/>
  </p:sldIdLst>
  <p:sldSz cx="9144000" cy="6858000" type="screen4x3"/>
  <p:notesSz cx="6858000" cy="9144000"/>
  <p:defaultTextStyle>
    <a:defPPr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B1F4E6A4-122D-8F44-A76A-2483AEEA4608}">
          <p14:sldIdLst>
            <p14:sldId id="257"/>
            <p14:sldId id="266"/>
            <p14:sldId id="268"/>
            <p14:sldId id="267"/>
            <p14:sldId id="265"/>
            <p14:sldId id="263"/>
            <p14:sldId id="264"/>
            <p14:sldId id="259"/>
            <p14:sldId id="258"/>
            <p14:sldId id="260"/>
            <p14:sldId id="26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5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3670A3-5223-E440-ADBC-0CFDBB4A01BD}" type="doc">
      <dgm:prSet loTypeId="urn:microsoft.com/office/officeart/2005/8/layout/hProcess9" loCatId="" qsTypeId="urn:microsoft.com/office/officeart/2005/8/quickstyle/simple4" qsCatId="simple" csTypeId="urn:microsoft.com/office/officeart/2005/8/colors/accent1_2" csCatId="accent1" phldr="1"/>
      <dgm:spPr/>
    </dgm:pt>
    <dgm:pt modelId="{EB3D6DBA-FC56-6D42-89DA-80E64E944308}">
      <dgm:prSet phldrT="[Tekst]"/>
      <dgm:spPr/>
      <dgm:t>
        <a:bodyPr/>
        <a:lstStyle/>
        <a:p>
          <a:r>
            <a:rPr lang="pl-PL" dirty="0" smtClean="0"/>
            <a:t>JEDNOSTKA</a:t>
          </a:r>
          <a:endParaRPr lang="pl-PL" dirty="0"/>
        </a:p>
      </dgm:t>
    </dgm:pt>
    <dgm:pt modelId="{F5FECAC1-B2C7-6142-ADC0-684DB992BF93}" type="parTrans" cxnId="{EEC0745F-0E5D-0F4C-994D-21E356FD4C20}">
      <dgm:prSet/>
      <dgm:spPr/>
      <dgm:t>
        <a:bodyPr/>
        <a:lstStyle/>
        <a:p>
          <a:endParaRPr lang="pl-PL"/>
        </a:p>
      </dgm:t>
    </dgm:pt>
    <dgm:pt modelId="{B53F0EF6-CE7A-F34D-8F21-46905C3114A0}" type="sibTrans" cxnId="{EEC0745F-0E5D-0F4C-994D-21E356FD4C20}">
      <dgm:prSet/>
      <dgm:spPr/>
      <dgm:t>
        <a:bodyPr/>
        <a:lstStyle/>
        <a:p>
          <a:endParaRPr lang="pl-PL"/>
        </a:p>
      </dgm:t>
    </dgm:pt>
    <dgm:pt modelId="{1384EAAB-E5A0-D54E-94B1-BADBD8D42FC9}">
      <dgm:prSet phldrT="[Tekst]"/>
      <dgm:spPr/>
      <dgm:t>
        <a:bodyPr/>
        <a:lstStyle/>
        <a:p>
          <a:r>
            <a:rPr lang="pl-PL" dirty="0" smtClean="0"/>
            <a:t>ZWIĄZKI</a:t>
          </a:r>
          <a:endParaRPr lang="pl-PL" dirty="0"/>
        </a:p>
      </dgm:t>
    </dgm:pt>
    <dgm:pt modelId="{5BF2C10C-FD72-724F-93DB-72D38AA2A18A}" type="parTrans" cxnId="{C4360D77-C12D-C34F-B763-7B00C21154F0}">
      <dgm:prSet/>
      <dgm:spPr/>
      <dgm:t>
        <a:bodyPr/>
        <a:lstStyle/>
        <a:p>
          <a:endParaRPr lang="pl-PL"/>
        </a:p>
      </dgm:t>
    </dgm:pt>
    <dgm:pt modelId="{4BB0053E-BF83-D94A-99CD-C79841F4ACF9}" type="sibTrans" cxnId="{C4360D77-C12D-C34F-B763-7B00C21154F0}">
      <dgm:prSet/>
      <dgm:spPr/>
      <dgm:t>
        <a:bodyPr/>
        <a:lstStyle/>
        <a:p>
          <a:endParaRPr lang="pl-PL"/>
        </a:p>
      </dgm:t>
    </dgm:pt>
    <dgm:pt modelId="{D7D79E59-4928-FD43-811F-A5E3CED5995B}">
      <dgm:prSet phldrT="[Tekst]"/>
      <dgm:spPr/>
      <dgm:t>
        <a:bodyPr/>
        <a:lstStyle/>
        <a:p>
          <a:r>
            <a:rPr lang="pl-PL" dirty="0" smtClean="0"/>
            <a:t>WSPÓLNOTA</a:t>
          </a:r>
          <a:endParaRPr lang="pl-PL" dirty="0"/>
        </a:p>
      </dgm:t>
    </dgm:pt>
    <dgm:pt modelId="{3F717B11-E191-9C4C-A1C9-0A8164228D29}" type="parTrans" cxnId="{DCF93573-5710-6A47-9729-394EF09734F9}">
      <dgm:prSet/>
      <dgm:spPr/>
      <dgm:t>
        <a:bodyPr/>
        <a:lstStyle/>
        <a:p>
          <a:endParaRPr lang="pl-PL"/>
        </a:p>
      </dgm:t>
    </dgm:pt>
    <dgm:pt modelId="{2216C3D2-E4CB-1C4D-9C24-869B47A7124D}" type="sibTrans" cxnId="{DCF93573-5710-6A47-9729-394EF09734F9}">
      <dgm:prSet/>
      <dgm:spPr/>
      <dgm:t>
        <a:bodyPr/>
        <a:lstStyle/>
        <a:p>
          <a:endParaRPr lang="pl-PL"/>
        </a:p>
      </dgm:t>
    </dgm:pt>
    <dgm:pt modelId="{688B1483-CCD0-3E48-B2F4-3063AFA9240B}">
      <dgm:prSet/>
      <dgm:spPr/>
      <dgm:t>
        <a:bodyPr/>
        <a:lstStyle/>
        <a:p>
          <a:r>
            <a:rPr lang="pl-PL" dirty="0" smtClean="0"/>
            <a:t>SPOŁECZEŃSTWO</a:t>
          </a:r>
          <a:endParaRPr lang="pl-PL" dirty="0"/>
        </a:p>
      </dgm:t>
    </dgm:pt>
    <dgm:pt modelId="{5980D2C2-5B79-1749-B6D4-4F9C61119EDF}" type="parTrans" cxnId="{D9B1AD5C-23E5-B248-BAB5-625293DB2CB7}">
      <dgm:prSet/>
      <dgm:spPr/>
      <dgm:t>
        <a:bodyPr/>
        <a:lstStyle/>
        <a:p>
          <a:endParaRPr lang="pl-PL"/>
        </a:p>
      </dgm:t>
    </dgm:pt>
    <dgm:pt modelId="{EEC1FC1C-CEC8-124B-A89A-FF7B1B6CF26E}" type="sibTrans" cxnId="{D9B1AD5C-23E5-B248-BAB5-625293DB2CB7}">
      <dgm:prSet/>
      <dgm:spPr/>
      <dgm:t>
        <a:bodyPr/>
        <a:lstStyle/>
        <a:p>
          <a:endParaRPr lang="pl-PL"/>
        </a:p>
      </dgm:t>
    </dgm:pt>
    <dgm:pt modelId="{D361A1B5-5755-5543-8114-967543328FEF}" type="pres">
      <dgm:prSet presAssocID="{063670A3-5223-E440-ADBC-0CFDBB4A01BD}" presName="CompostProcess" presStyleCnt="0">
        <dgm:presLayoutVars>
          <dgm:dir/>
          <dgm:resizeHandles val="exact"/>
        </dgm:presLayoutVars>
      </dgm:prSet>
      <dgm:spPr/>
    </dgm:pt>
    <dgm:pt modelId="{3E1C199B-B4D1-7945-A937-1D4457CF1D3B}" type="pres">
      <dgm:prSet presAssocID="{063670A3-5223-E440-ADBC-0CFDBB4A01BD}" presName="arrow" presStyleLbl="bgShp" presStyleIdx="0" presStyleCnt="1"/>
      <dgm:spPr/>
    </dgm:pt>
    <dgm:pt modelId="{773431CB-37A4-5E45-99E0-4CED9C181762}" type="pres">
      <dgm:prSet presAssocID="{063670A3-5223-E440-ADBC-0CFDBB4A01BD}" presName="linearProcess" presStyleCnt="0"/>
      <dgm:spPr/>
    </dgm:pt>
    <dgm:pt modelId="{297C0F34-65AF-BA41-B5CD-591AD59ECC03}" type="pres">
      <dgm:prSet presAssocID="{EB3D6DBA-FC56-6D42-89DA-80E64E944308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C037584-C42F-DF46-ADDC-16AFD015434E}" type="pres">
      <dgm:prSet presAssocID="{B53F0EF6-CE7A-F34D-8F21-46905C3114A0}" presName="sibTrans" presStyleCnt="0"/>
      <dgm:spPr/>
    </dgm:pt>
    <dgm:pt modelId="{8D23C1E8-1773-BB41-87E5-18F351324124}" type="pres">
      <dgm:prSet presAssocID="{1384EAAB-E5A0-D54E-94B1-BADBD8D42FC9}" presName="textNode" presStyleLbl="node1" presStyleIdx="1" presStyleCnt="4">
        <dgm:presLayoutVars>
          <dgm:bulletEnabled val="1"/>
        </dgm:presLayoutVars>
      </dgm:prSet>
      <dgm:spPr/>
    </dgm:pt>
    <dgm:pt modelId="{D89A31D3-9275-2E48-8FF3-9396A321EA68}" type="pres">
      <dgm:prSet presAssocID="{4BB0053E-BF83-D94A-99CD-C79841F4ACF9}" presName="sibTrans" presStyleCnt="0"/>
      <dgm:spPr/>
    </dgm:pt>
    <dgm:pt modelId="{77451931-851F-0944-9DF0-2F4BDD8A769B}" type="pres">
      <dgm:prSet presAssocID="{D7D79E59-4928-FD43-811F-A5E3CED5995B}" presName="textNode" presStyleLbl="node1" presStyleIdx="2" presStyleCnt="4">
        <dgm:presLayoutVars>
          <dgm:bulletEnabled val="1"/>
        </dgm:presLayoutVars>
      </dgm:prSet>
      <dgm:spPr/>
    </dgm:pt>
    <dgm:pt modelId="{6A7184B1-24B0-D04F-8513-A23BCF4E4A8C}" type="pres">
      <dgm:prSet presAssocID="{2216C3D2-E4CB-1C4D-9C24-869B47A7124D}" presName="sibTrans" presStyleCnt="0"/>
      <dgm:spPr/>
    </dgm:pt>
    <dgm:pt modelId="{E070E6FE-F9B7-074F-9E36-3B6941F282C5}" type="pres">
      <dgm:prSet presAssocID="{688B1483-CCD0-3E48-B2F4-3063AFA9240B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FE273CED-D195-0A41-8949-2FC9A0D88640}" type="presOf" srcId="{1384EAAB-E5A0-D54E-94B1-BADBD8D42FC9}" destId="{8D23C1E8-1773-BB41-87E5-18F351324124}" srcOrd="0" destOrd="0" presId="urn:microsoft.com/office/officeart/2005/8/layout/hProcess9"/>
    <dgm:cxn modelId="{1FF5C3B2-69C3-CD4B-866C-83ED93437436}" type="presOf" srcId="{063670A3-5223-E440-ADBC-0CFDBB4A01BD}" destId="{D361A1B5-5755-5543-8114-967543328FEF}" srcOrd="0" destOrd="0" presId="urn:microsoft.com/office/officeart/2005/8/layout/hProcess9"/>
    <dgm:cxn modelId="{D9B1AD5C-23E5-B248-BAB5-625293DB2CB7}" srcId="{063670A3-5223-E440-ADBC-0CFDBB4A01BD}" destId="{688B1483-CCD0-3E48-B2F4-3063AFA9240B}" srcOrd="3" destOrd="0" parTransId="{5980D2C2-5B79-1749-B6D4-4F9C61119EDF}" sibTransId="{EEC1FC1C-CEC8-124B-A89A-FF7B1B6CF26E}"/>
    <dgm:cxn modelId="{9D52BCF1-97BF-4B40-BDD4-CC4F1DBB6B0E}" type="presOf" srcId="{688B1483-CCD0-3E48-B2F4-3063AFA9240B}" destId="{E070E6FE-F9B7-074F-9E36-3B6941F282C5}" srcOrd="0" destOrd="0" presId="urn:microsoft.com/office/officeart/2005/8/layout/hProcess9"/>
    <dgm:cxn modelId="{2DCD2840-4161-A84E-9FD4-4CAECB9BEEC8}" type="presOf" srcId="{EB3D6DBA-FC56-6D42-89DA-80E64E944308}" destId="{297C0F34-65AF-BA41-B5CD-591AD59ECC03}" srcOrd="0" destOrd="0" presId="urn:microsoft.com/office/officeart/2005/8/layout/hProcess9"/>
    <dgm:cxn modelId="{EEC0745F-0E5D-0F4C-994D-21E356FD4C20}" srcId="{063670A3-5223-E440-ADBC-0CFDBB4A01BD}" destId="{EB3D6DBA-FC56-6D42-89DA-80E64E944308}" srcOrd="0" destOrd="0" parTransId="{F5FECAC1-B2C7-6142-ADC0-684DB992BF93}" sibTransId="{B53F0EF6-CE7A-F34D-8F21-46905C3114A0}"/>
    <dgm:cxn modelId="{DCF93573-5710-6A47-9729-394EF09734F9}" srcId="{063670A3-5223-E440-ADBC-0CFDBB4A01BD}" destId="{D7D79E59-4928-FD43-811F-A5E3CED5995B}" srcOrd="2" destOrd="0" parTransId="{3F717B11-E191-9C4C-A1C9-0A8164228D29}" sibTransId="{2216C3D2-E4CB-1C4D-9C24-869B47A7124D}"/>
    <dgm:cxn modelId="{9BD6FAE3-0895-144E-A55E-43B6D8A11D3D}" type="presOf" srcId="{D7D79E59-4928-FD43-811F-A5E3CED5995B}" destId="{77451931-851F-0944-9DF0-2F4BDD8A769B}" srcOrd="0" destOrd="0" presId="urn:microsoft.com/office/officeart/2005/8/layout/hProcess9"/>
    <dgm:cxn modelId="{C4360D77-C12D-C34F-B763-7B00C21154F0}" srcId="{063670A3-5223-E440-ADBC-0CFDBB4A01BD}" destId="{1384EAAB-E5A0-D54E-94B1-BADBD8D42FC9}" srcOrd="1" destOrd="0" parTransId="{5BF2C10C-FD72-724F-93DB-72D38AA2A18A}" sibTransId="{4BB0053E-BF83-D94A-99CD-C79841F4ACF9}"/>
    <dgm:cxn modelId="{488FAB84-F17E-E346-AC4C-2A9B4EB331E0}" type="presParOf" srcId="{D361A1B5-5755-5543-8114-967543328FEF}" destId="{3E1C199B-B4D1-7945-A937-1D4457CF1D3B}" srcOrd="0" destOrd="0" presId="urn:microsoft.com/office/officeart/2005/8/layout/hProcess9"/>
    <dgm:cxn modelId="{EBD857AB-80F1-0E49-9475-5EF6736D76B7}" type="presParOf" srcId="{D361A1B5-5755-5543-8114-967543328FEF}" destId="{773431CB-37A4-5E45-99E0-4CED9C181762}" srcOrd="1" destOrd="0" presId="urn:microsoft.com/office/officeart/2005/8/layout/hProcess9"/>
    <dgm:cxn modelId="{BB87596F-6822-044C-AF2A-FA29584F98D9}" type="presParOf" srcId="{773431CB-37A4-5E45-99E0-4CED9C181762}" destId="{297C0F34-65AF-BA41-B5CD-591AD59ECC03}" srcOrd="0" destOrd="0" presId="urn:microsoft.com/office/officeart/2005/8/layout/hProcess9"/>
    <dgm:cxn modelId="{EB4B919A-4919-B44F-ACC2-5116F685A42C}" type="presParOf" srcId="{773431CB-37A4-5E45-99E0-4CED9C181762}" destId="{4C037584-C42F-DF46-ADDC-16AFD015434E}" srcOrd="1" destOrd="0" presId="urn:microsoft.com/office/officeart/2005/8/layout/hProcess9"/>
    <dgm:cxn modelId="{11FCBD4B-EE78-3343-9C14-E7FA4DAFD528}" type="presParOf" srcId="{773431CB-37A4-5E45-99E0-4CED9C181762}" destId="{8D23C1E8-1773-BB41-87E5-18F351324124}" srcOrd="2" destOrd="0" presId="urn:microsoft.com/office/officeart/2005/8/layout/hProcess9"/>
    <dgm:cxn modelId="{858340A3-EB7A-C244-A360-76B8462A3519}" type="presParOf" srcId="{773431CB-37A4-5E45-99E0-4CED9C181762}" destId="{D89A31D3-9275-2E48-8FF3-9396A321EA68}" srcOrd="3" destOrd="0" presId="urn:microsoft.com/office/officeart/2005/8/layout/hProcess9"/>
    <dgm:cxn modelId="{EF3E3068-7224-4445-A35F-245098DFDE4B}" type="presParOf" srcId="{773431CB-37A4-5E45-99E0-4CED9C181762}" destId="{77451931-851F-0944-9DF0-2F4BDD8A769B}" srcOrd="4" destOrd="0" presId="urn:microsoft.com/office/officeart/2005/8/layout/hProcess9"/>
    <dgm:cxn modelId="{75FD3633-6D40-0B4D-9453-7821624FAA8E}" type="presParOf" srcId="{773431CB-37A4-5E45-99E0-4CED9C181762}" destId="{6A7184B1-24B0-D04F-8513-A23BCF4E4A8C}" srcOrd="5" destOrd="0" presId="urn:microsoft.com/office/officeart/2005/8/layout/hProcess9"/>
    <dgm:cxn modelId="{28EB9742-39B4-D540-9D18-904367851CD3}" type="presParOf" srcId="{773431CB-37A4-5E45-99E0-4CED9C181762}" destId="{E070E6FE-F9B7-074F-9E36-3B6941F282C5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233667-9C8B-D140-AD87-C6E122FA6BBE}" type="doc">
      <dgm:prSet loTypeId="urn:microsoft.com/office/officeart/2005/8/layout/cycle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B4E827F1-3466-6741-91ED-9B3BFC46E57C}">
      <dgm:prSet phldrT="[Tekst]"/>
      <dgm:spPr/>
      <dgm:t>
        <a:bodyPr/>
        <a:lstStyle/>
        <a:p>
          <a:r>
            <a:rPr lang="pl-PL" dirty="0" smtClean="0"/>
            <a:t>RODZINA/PARTNERZY ŻYCIOWI</a:t>
          </a:r>
          <a:endParaRPr lang="pl-PL" dirty="0"/>
        </a:p>
      </dgm:t>
    </dgm:pt>
    <dgm:pt modelId="{F7F31C70-1B20-E744-96EE-993DE1996C98}" type="parTrans" cxnId="{C448A4DF-0860-7040-A984-F5F53FED196D}">
      <dgm:prSet/>
      <dgm:spPr/>
      <dgm:t>
        <a:bodyPr/>
        <a:lstStyle/>
        <a:p>
          <a:endParaRPr lang="pl-PL"/>
        </a:p>
      </dgm:t>
    </dgm:pt>
    <dgm:pt modelId="{C613F5A5-A3F0-EC44-ADFF-1FA456C4B0F8}" type="sibTrans" cxnId="{C448A4DF-0860-7040-A984-F5F53FED196D}">
      <dgm:prSet/>
      <dgm:spPr/>
      <dgm:t>
        <a:bodyPr/>
        <a:lstStyle/>
        <a:p>
          <a:endParaRPr lang="pl-PL"/>
        </a:p>
      </dgm:t>
    </dgm:pt>
    <dgm:pt modelId="{35255F8E-9CAF-644B-A511-2B499963C488}">
      <dgm:prSet phldrT="[Tekst]"/>
      <dgm:spPr/>
      <dgm:t>
        <a:bodyPr/>
        <a:lstStyle/>
        <a:p>
          <a:r>
            <a:rPr lang="pl-PL" dirty="0" smtClean="0"/>
            <a:t>KREWNI I PRZYJACIELE</a:t>
          </a:r>
          <a:endParaRPr lang="pl-PL" dirty="0"/>
        </a:p>
      </dgm:t>
    </dgm:pt>
    <dgm:pt modelId="{C5B17DA7-EF63-F74D-BFA2-C957011B8D40}" type="parTrans" cxnId="{02F67411-4E94-364A-B4F9-9766D00CBFD2}">
      <dgm:prSet/>
      <dgm:spPr/>
      <dgm:t>
        <a:bodyPr/>
        <a:lstStyle/>
        <a:p>
          <a:endParaRPr lang="pl-PL"/>
        </a:p>
      </dgm:t>
    </dgm:pt>
    <dgm:pt modelId="{6F696B91-5229-624E-9D2E-7F5E8850079C}" type="sibTrans" cxnId="{02F67411-4E94-364A-B4F9-9766D00CBFD2}">
      <dgm:prSet/>
      <dgm:spPr/>
      <dgm:t>
        <a:bodyPr/>
        <a:lstStyle/>
        <a:p>
          <a:endParaRPr lang="pl-PL"/>
        </a:p>
      </dgm:t>
    </dgm:pt>
    <dgm:pt modelId="{565C496A-08D6-D44B-80C9-3E7129592EE5}">
      <dgm:prSet phldrT="[Tekst]"/>
      <dgm:spPr/>
      <dgm:t>
        <a:bodyPr/>
        <a:lstStyle/>
        <a:p>
          <a:pPr algn="l"/>
          <a:r>
            <a:rPr lang="pl-PL" dirty="0" smtClean="0"/>
            <a:t>WPŁYWOWI CZŁONKOWIE SPOŁECZEŃSTWA</a:t>
          </a:r>
          <a:endParaRPr lang="pl-PL" dirty="0"/>
        </a:p>
      </dgm:t>
    </dgm:pt>
    <dgm:pt modelId="{99E0BC3A-82CC-AD4B-BA46-FC95AE96BD36}" type="parTrans" cxnId="{B1775E08-0DC2-CE4C-A6E2-A0ECDD8F2656}">
      <dgm:prSet/>
      <dgm:spPr/>
      <dgm:t>
        <a:bodyPr/>
        <a:lstStyle/>
        <a:p>
          <a:endParaRPr lang="pl-PL"/>
        </a:p>
      </dgm:t>
    </dgm:pt>
    <dgm:pt modelId="{6151E507-C824-D04F-B2F9-C3F6103398D5}" type="sibTrans" cxnId="{B1775E08-0DC2-CE4C-A6E2-A0ECDD8F2656}">
      <dgm:prSet/>
      <dgm:spPr/>
      <dgm:t>
        <a:bodyPr/>
        <a:lstStyle/>
        <a:p>
          <a:endParaRPr lang="pl-PL"/>
        </a:p>
      </dgm:t>
    </dgm:pt>
    <dgm:pt modelId="{DA527686-762B-944C-AB1D-9ACFC4C4F55A}">
      <dgm:prSet phldrT="[Tekst]"/>
      <dgm:spPr/>
      <dgm:t>
        <a:bodyPr/>
        <a:lstStyle/>
        <a:p>
          <a:r>
            <a:rPr lang="pl-PL" dirty="0" smtClean="0"/>
            <a:t>PRACOWNICY POMOCY HUMANITARNEJ</a:t>
          </a:r>
          <a:endParaRPr lang="pl-PL" dirty="0"/>
        </a:p>
      </dgm:t>
    </dgm:pt>
    <dgm:pt modelId="{6637B258-2884-E249-A415-93FD70A3C217}" type="parTrans" cxnId="{C6F786CD-7C89-7949-8FE3-C133A66F719D}">
      <dgm:prSet/>
      <dgm:spPr/>
      <dgm:t>
        <a:bodyPr/>
        <a:lstStyle/>
        <a:p>
          <a:endParaRPr lang="pl-PL"/>
        </a:p>
      </dgm:t>
    </dgm:pt>
    <dgm:pt modelId="{52DB4281-C563-954A-9B2C-BA957D50CF9B}" type="sibTrans" cxnId="{C6F786CD-7C89-7949-8FE3-C133A66F719D}">
      <dgm:prSet/>
      <dgm:spPr/>
      <dgm:t>
        <a:bodyPr/>
        <a:lstStyle/>
        <a:p>
          <a:endParaRPr lang="pl-PL"/>
        </a:p>
      </dgm:t>
    </dgm:pt>
    <dgm:pt modelId="{EEB9DD59-7505-424E-9049-A67A85C32BE6}">
      <dgm:prSet phldrT="[Tekst]"/>
      <dgm:spPr/>
      <dgm:t>
        <a:bodyPr/>
        <a:lstStyle/>
        <a:p>
          <a:r>
            <a:rPr lang="pl-PL" dirty="0" smtClean="0"/>
            <a:t>INSTYTUCJE</a:t>
          </a:r>
          <a:endParaRPr lang="pl-PL" dirty="0"/>
        </a:p>
      </dgm:t>
    </dgm:pt>
    <dgm:pt modelId="{F8477FEF-4621-584F-8468-F05AB3D3886D}" type="parTrans" cxnId="{F9736D90-901F-5546-9135-83EF9B5B4FBE}">
      <dgm:prSet/>
      <dgm:spPr/>
      <dgm:t>
        <a:bodyPr/>
        <a:lstStyle/>
        <a:p>
          <a:endParaRPr lang="pl-PL"/>
        </a:p>
      </dgm:t>
    </dgm:pt>
    <dgm:pt modelId="{DBB8BFEE-87EF-3F40-A5CF-D7B7B8B7A1E6}" type="sibTrans" cxnId="{F9736D90-901F-5546-9135-83EF9B5B4FBE}">
      <dgm:prSet/>
      <dgm:spPr/>
      <dgm:t>
        <a:bodyPr/>
        <a:lstStyle/>
        <a:p>
          <a:endParaRPr lang="pl-PL"/>
        </a:p>
      </dgm:t>
    </dgm:pt>
    <dgm:pt modelId="{5DFDD2B2-6AE6-1440-A446-5CA284F79F16}" type="pres">
      <dgm:prSet presAssocID="{49233667-9C8B-D140-AD87-C6E122FA6BBE}" presName="cycle" presStyleCnt="0">
        <dgm:presLayoutVars>
          <dgm:dir/>
          <dgm:resizeHandles val="exact"/>
        </dgm:presLayoutVars>
      </dgm:prSet>
      <dgm:spPr/>
    </dgm:pt>
    <dgm:pt modelId="{5FB41572-F0DE-514D-B600-EDEDF22A8C1F}" type="pres">
      <dgm:prSet presAssocID="{B4E827F1-3466-6741-91ED-9B3BFC46E57C}" presName="node" presStyleLbl="node1" presStyleIdx="0" presStyleCnt="5">
        <dgm:presLayoutVars>
          <dgm:bulletEnabled val="1"/>
        </dgm:presLayoutVars>
      </dgm:prSet>
      <dgm:spPr/>
    </dgm:pt>
    <dgm:pt modelId="{04A31768-9A5C-9146-941A-4E85C30409A6}" type="pres">
      <dgm:prSet presAssocID="{C613F5A5-A3F0-EC44-ADFF-1FA456C4B0F8}" presName="sibTrans" presStyleLbl="sibTrans2D1" presStyleIdx="0" presStyleCnt="5"/>
      <dgm:spPr/>
    </dgm:pt>
    <dgm:pt modelId="{0C63D17A-5801-B648-A38B-D34371309E91}" type="pres">
      <dgm:prSet presAssocID="{C613F5A5-A3F0-EC44-ADFF-1FA456C4B0F8}" presName="connectorText" presStyleLbl="sibTrans2D1" presStyleIdx="0" presStyleCnt="5"/>
      <dgm:spPr/>
    </dgm:pt>
    <dgm:pt modelId="{EF0FF4B0-8B9A-1F4A-98DB-E29AFC4B9FB2}" type="pres">
      <dgm:prSet presAssocID="{35255F8E-9CAF-644B-A511-2B499963C488}" presName="node" presStyleLbl="node1" presStyleIdx="1" presStyleCnt="5">
        <dgm:presLayoutVars>
          <dgm:bulletEnabled val="1"/>
        </dgm:presLayoutVars>
      </dgm:prSet>
      <dgm:spPr/>
    </dgm:pt>
    <dgm:pt modelId="{DB0169C1-5F1B-D843-B9D9-3709BDE677F3}" type="pres">
      <dgm:prSet presAssocID="{6F696B91-5229-624E-9D2E-7F5E8850079C}" presName="sibTrans" presStyleLbl="sibTrans2D1" presStyleIdx="1" presStyleCnt="5"/>
      <dgm:spPr/>
    </dgm:pt>
    <dgm:pt modelId="{BBEAF96A-969C-584D-BAB8-6A138105C7DF}" type="pres">
      <dgm:prSet presAssocID="{6F696B91-5229-624E-9D2E-7F5E8850079C}" presName="connectorText" presStyleLbl="sibTrans2D1" presStyleIdx="1" presStyleCnt="5"/>
      <dgm:spPr/>
    </dgm:pt>
    <dgm:pt modelId="{970A34ED-FBFA-8E49-892A-ECC943680176}" type="pres">
      <dgm:prSet presAssocID="{565C496A-08D6-D44B-80C9-3E7129592EE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C42158A-ACEB-1C43-8897-E63DC211472D}" type="pres">
      <dgm:prSet presAssocID="{6151E507-C824-D04F-B2F9-C3F6103398D5}" presName="sibTrans" presStyleLbl="sibTrans2D1" presStyleIdx="2" presStyleCnt="5"/>
      <dgm:spPr/>
    </dgm:pt>
    <dgm:pt modelId="{C06046C4-2F2A-AB44-9C8D-87A4AAC93C8D}" type="pres">
      <dgm:prSet presAssocID="{6151E507-C824-D04F-B2F9-C3F6103398D5}" presName="connectorText" presStyleLbl="sibTrans2D1" presStyleIdx="2" presStyleCnt="5"/>
      <dgm:spPr/>
    </dgm:pt>
    <dgm:pt modelId="{32AB4713-5978-D146-BEA1-DFC7FE602780}" type="pres">
      <dgm:prSet presAssocID="{DA527686-762B-944C-AB1D-9ACFC4C4F55A}" presName="node" presStyleLbl="node1" presStyleIdx="3" presStyleCnt="5">
        <dgm:presLayoutVars>
          <dgm:bulletEnabled val="1"/>
        </dgm:presLayoutVars>
      </dgm:prSet>
      <dgm:spPr/>
    </dgm:pt>
    <dgm:pt modelId="{F214C8E3-FCCD-6B46-9E7C-6D8EAB7E1EF2}" type="pres">
      <dgm:prSet presAssocID="{52DB4281-C563-954A-9B2C-BA957D50CF9B}" presName="sibTrans" presStyleLbl="sibTrans2D1" presStyleIdx="3" presStyleCnt="5"/>
      <dgm:spPr/>
    </dgm:pt>
    <dgm:pt modelId="{F3105AF4-C588-8944-A2F2-9929DFCC1B32}" type="pres">
      <dgm:prSet presAssocID="{52DB4281-C563-954A-9B2C-BA957D50CF9B}" presName="connectorText" presStyleLbl="sibTrans2D1" presStyleIdx="3" presStyleCnt="5"/>
      <dgm:spPr/>
    </dgm:pt>
    <dgm:pt modelId="{09920593-A877-494C-B980-A5C135362D15}" type="pres">
      <dgm:prSet presAssocID="{EEB9DD59-7505-424E-9049-A67A85C32BE6}" presName="node" presStyleLbl="node1" presStyleIdx="4" presStyleCnt="5">
        <dgm:presLayoutVars>
          <dgm:bulletEnabled val="1"/>
        </dgm:presLayoutVars>
      </dgm:prSet>
      <dgm:spPr/>
    </dgm:pt>
    <dgm:pt modelId="{1938F1B6-6DF4-2646-A22B-064310A1B70B}" type="pres">
      <dgm:prSet presAssocID="{DBB8BFEE-87EF-3F40-A5CF-D7B7B8B7A1E6}" presName="sibTrans" presStyleLbl="sibTrans2D1" presStyleIdx="4" presStyleCnt="5"/>
      <dgm:spPr/>
    </dgm:pt>
    <dgm:pt modelId="{5D9D50C5-315F-F544-A6B3-46B7E15D479B}" type="pres">
      <dgm:prSet presAssocID="{DBB8BFEE-87EF-3F40-A5CF-D7B7B8B7A1E6}" presName="connectorText" presStyleLbl="sibTrans2D1" presStyleIdx="4" presStyleCnt="5"/>
      <dgm:spPr/>
    </dgm:pt>
  </dgm:ptLst>
  <dgm:cxnLst>
    <dgm:cxn modelId="{182284C0-8080-1148-94A1-AB1BD6701B6E}" type="presOf" srcId="{6151E507-C824-D04F-B2F9-C3F6103398D5}" destId="{AC42158A-ACEB-1C43-8897-E63DC211472D}" srcOrd="0" destOrd="0" presId="urn:microsoft.com/office/officeart/2005/8/layout/cycle2"/>
    <dgm:cxn modelId="{6AA5E809-3BEC-7348-A289-6FE08EB6C9D3}" type="presOf" srcId="{52DB4281-C563-954A-9B2C-BA957D50CF9B}" destId="{F3105AF4-C588-8944-A2F2-9929DFCC1B32}" srcOrd="1" destOrd="0" presId="urn:microsoft.com/office/officeart/2005/8/layout/cycle2"/>
    <dgm:cxn modelId="{DEACFB83-52E9-AB4E-8451-27E62B5DA3E2}" type="presOf" srcId="{DBB8BFEE-87EF-3F40-A5CF-D7B7B8B7A1E6}" destId="{1938F1B6-6DF4-2646-A22B-064310A1B70B}" srcOrd="0" destOrd="0" presId="urn:microsoft.com/office/officeart/2005/8/layout/cycle2"/>
    <dgm:cxn modelId="{EDF162BC-E8E2-B642-9173-535ECDA56C12}" type="presOf" srcId="{C613F5A5-A3F0-EC44-ADFF-1FA456C4B0F8}" destId="{0C63D17A-5801-B648-A38B-D34371309E91}" srcOrd="1" destOrd="0" presId="urn:microsoft.com/office/officeart/2005/8/layout/cycle2"/>
    <dgm:cxn modelId="{619B6EFF-50BA-1C4B-95EC-55A327504045}" type="presOf" srcId="{B4E827F1-3466-6741-91ED-9B3BFC46E57C}" destId="{5FB41572-F0DE-514D-B600-EDEDF22A8C1F}" srcOrd="0" destOrd="0" presId="urn:microsoft.com/office/officeart/2005/8/layout/cycle2"/>
    <dgm:cxn modelId="{724840F7-2FE8-3248-BD35-8484CAE95EC1}" type="presOf" srcId="{6F696B91-5229-624E-9D2E-7F5E8850079C}" destId="{BBEAF96A-969C-584D-BAB8-6A138105C7DF}" srcOrd="1" destOrd="0" presId="urn:microsoft.com/office/officeart/2005/8/layout/cycle2"/>
    <dgm:cxn modelId="{99414755-0D8C-0943-A541-FC63A2B45CC5}" type="presOf" srcId="{DBB8BFEE-87EF-3F40-A5CF-D7B7B8B7A1E6}" destId="{5D9D50C5-315F-F544-A6B3-46B7E15D479B}" srcOrd="1" destOrd="0" presId="urn:microsoft.com/office/officeart/2005/8/layout/cycle2"/>
    <dgm:cxn modelId="{30F251ED-8119-4C44-A585-2C902D688A0C}" type="presOf" srcId="{EEB9DD59-7505-424E-9049-A67A85C32BE6}" destId="{09920593-A877-494C-B980-A5C135362D15}" srcOrd="0" destOrd="0" presId="urn:microsoft.com/office/officeart/2005/8/layout/cycle2"/>
    <dgm:cxn modelId="{61C87D6F-907C-F24E-B6B5-C6D455920AE2}" type="presOf" srcId="{49233667-9C8B-D140-AD87-C6E122FA6BBE}" destId="{5DFDD2B2-6AE6-1440-A446-5CA284F79F16}" srcOrd="0" destOrd="0" presId="urn:microsoft.com/office/officeart/2005/8/layout/cycle2"/>
    <dgm:cxn modelId="{64FE4DAD-039C-FD41-ABFA-D98757673D52}" type="presOf" srcId="{52DB4281-C563-954A-9B2C-BA957D50CF9B}" destId="{F214C8E3-FCCD-6B46-9E7C-6D8EAB7E1EF2}" srcOrd="0" destOrd="0" presId="urn:microsoft.com/office/officeart/2005/8/layout/cycle2"/>
    <dgm:cxn modelId="{02F67411-4E94-364A-B4F9-9766D00CBFD2}" srcId="{49233667-9C8B-D140-AD87-C6E122FA6BBE}" destId="{35255F8E-9CAF-644B-A511-2B499963C488}" srcOrd="1" destOrd="0" parTransId="{C5B17DA7-EF63-F74D-BFA2-C957011B8D40}" sibTransId="{6F696B91-5229-624E-9D2E-7F5E8850079C}"/>
    <dgm:cxn modelId="{9BCFBACD-04C7-404B-A7E9-0DF07F8E02A8}" type="presOf" srcId="{6151E507-C824-D04F-B2F9-C3F6103398D5}" destId="{C06046C4-2F2A-AB44-9C8D-87A4AAC93C8D}" srcOrd="1" destOrd="0" presId="urn:microsoft.com/office/officeart/2005/8/layout/cycle2"/>
    <dgm:cxn modelId="{DF9891F4-0D8C-044A-9DA0-A061F40CCC55}" type="presOf" srcId="{6F696B91-5229-624E-9D2E-7F5E8850079C}" destId="{DB0169C1-5F1B-D843-B9D9-3709BDE677F3}" srcOrd="0" destOrd="0" presId="urn:microsoft.com/office/officeart/2005/8/layout/cycle2"/>
    <dgm:cxn modelId="{2251B625-1DD7-5F4F-BF26-2D617CDF27BD}" type="presOf" srcId="{35255F8E-9CAF-644B-A511-2B499963C488}" destId="{EF0FF4B0-8B9A-1F4A-98DB-E29AFC4B9FB2}" srcOrd="0" destOrd="0" presId="urn:microsoft.com/office/officeart/2005/8/layout/cycle2"/>
    <dgm:cxn modelId="{F9736D90-901F-5546-9135-83EF9B5B4FBE}" srcId="{49233667-9C8B-D140-AD87-C6E122FA6BBE}" destId="{EEB9DD59-7505-424E-9049-A67A85C32BE6}" srcOrd="4" destOrd="0" parTransId="{F8477FEF-4621-584F-8468-F05AB3D3886D}" sibTransId="{DBB8BFEE-87EF-3F40-A5CF-D7B7B8B7A1E6}"/>
    <dgm:cxn modelId="{C6F786CD-7C89-7949-8FE3-C133A66F719D}" srcId="{49233667-9C8B-D140-AD87-C6E122FA6BBE}" destId="{DA527686-762B-944C-AB1D-9ACFC4C4F55A}" srcOrd="3" destOrd="0" parTransId="{6637B258-2884-E249-A415-93FD70A3C217}" sibTransId="{52DB4281-C563-954A-9B2C-BA957D50CF9B}"/>
    <dgm:cxn modelId="{4C3B940B-4E09-594A-85D7-773C718F1694}" type="presOf" srcId="{565C496A-08D6-D44B-80C9-3E7129592EE5}" destId="{970A34ED-FBFA-8E49-892A-ECC943680176}" srcOrd="0" destOrd="0" presId="urn:microsoft.com/office/officeart/2005/8/layout/cycle2"/>
    <dgm:cxn modelId="{C448A4DF-0860-7040-A984-F5F53FED196D}" srcId="{49233667-9C8B-D140-AD87-C6E122FA6BBE}" destId="{B4E827F1-3466-6741-91ED-9B3BFC46E57C}" srcOrd="0" destOrd="0" parTransId="{F7F31C70-1B20-E744-96EE-993DE1996C98}" sibTransId="{C613F5A5-A3F0-EC44-ADFF-1FA456C4B0F8}"/>
    <dgm:cxn modelId="{464E11E8-FC62-4F45-8904-F0BEEE32D473}" type="presOf" srcId="{C613F5A5-A3F0-EC44-ADFF-1FA456C4B0F8}" destId="{04A31768-9A5C-9146-941A-4E85C30409A6}" srcOrd="0" destOrd="0" presId="urn:microsoft.com/office/officeart/2005/8/layout/cycle2"/>
    <dgm:cxn modelId="{04A08C8B-02D3-A249-AADF-93444F2F372A}" type="presOf" srcId="{DA527686-762B-944C-AB1D-9ACFC4C4F55A}" destId="{32AB4713-5978-D146-BEA1-DFC7FE602780}" srcOrd="0" destOrd="0" presId="urn:microsoft.com/office/officeart/2005/8/layout/cycle2"/>
    <dgm:cxn modelId="{B1775E08-0DC2-CE4C-A6E2-A0ECDD8F2656}" srcId="{49233667-9C8B-D140-AD87-C6E122FA6BBE}" destId="{565C496A-08D6-D44B-80C9-3E7129592EE5}" srcOrd="2" destOrd="0" parTransId="{99E0BC3A-82CC-AD4B-BA46-FC95AE96BD36}" sibTransId="{6151E507-C824-D04F-B2F9-C3F6103398D5}"/>
    <dgm:cxn modelId="{D4AB31A9-4FCC-BD41-94B5-B9AB9481BF8B}" type="presParOf" srcId="{5DFDD2B2-6AE6-1440-A446-5CA284F79F16}" destId="{5FB41572-F0DE-514D-B600-EDEDF22A8C1F}" srcOrd="0" destOrd="0" presId="urn:microsoft.com/office/officeart/2005/8/layout/cycle2"/>
    <dgm:cxn modelId="{FFF20FB4-FB00-104C-9C9C-AFD01E2A38F9}" type="presParOf" srcId="{5DFDD2B2-6AE6-1440-A446-5CA284F79F16}" destId="{04A31768-9A5C-9146-941A-4E85C30409A6}" srcOrd="1" destOrd="0" presId="urn:microsoft.com/office/officeart/2005/8/layout/cycle2"/>
    <dgm:cxn modelId="{3F58CF68-74EF-8247-ADE6-72A5123CB063}" type="presParOf" srcId="{04A31768-9A5C-9146-941A-4E85C30409A6}" destId="{0C63D17A-5801-B648-A38B-D34371309E91}" srcOrd="0" destOrd="0" presId="urn:microsoft.com/office/officeart/2005/8/layout/cycle2"/>
    <dgm:cxn modelId="{671A32EB-01EB-7D41-B4AC-B31051C83573}" type="presParOf" srcId="{5DFDD2B2-6AE6-1440-A446-5CA284F79F16}" destId="{EF0FF4B0-8B9A-1F4A-98DB-E29AFC4B9FB2}" srcOrd="2" destOrd="0" presId="urn:microsoft.com/office/officeart/2005/8/layout/cycle2"/>
    <dgm:cxn modelId="{715B37F3-A36C-724D-9D19-DA4040003575}" type="presParOf" srcId="{5DFDD2B2-6AE6-1440-A446-5CA284F79F16}" destId="{DB0169C1-5F1B-D843-B9D9-3709BDE677F3}" srcOrd="3" destOrd="0" presId="urn:microsoft.com/office/officeart/2005/8/layout/cycle2"/>
    <dgm:cxn modelId="{36E2A568-9E71-3D41-B080-5004A2DDFA52}" type="presParOf" srcId="{DB0169C1-5F1B-D843-B9D9-3709BDE677F3}" destId="{BBEAF96A-969C-584D-BAB8-6A138105C7DF}" srcOrd="0" destOrd="0" presId="urn:microsoft.com/office/officeart/2005/8/layout/cycle2"/>
    <dgm:cxn modelId="{B558C477-009D-DB45-BECE-17556B239092}" type="presParOf" srcId="{5DFDD2B2-6AE6-1440-A446-5CA284F79F16}" destId="{970A34ED-FBFA-8E49-892A-ECC943680176}" srcOrd="4" destOrd="0" presId="urn:microsoft.com/office/officeart/2005/8/layout/cycle2"/>
    <dgm:cxn modelId="{E2E0F32E-527E-C540-9533-4ECA1F4CD155}" type="presParOf" srcId="{5DFDD2B2-6AE6-1440-A446-5CA284F79F16}" destId="{AC42158A-ACEB-1C43-8897-E63DC211472D}" srcOrd="5" destOrd="0" presId="urn:microsoft.com/office/officeart/2005/8/layout/cycle2"/>
    <dgm:cxn modelId="{116BABFD-1057-A24A-982F-D6A1EE97D8A5}" type="presParOf" srcId="{AC42158A-ACEB-1C43-8897-E63DC211472D}" destId="{C06046C4-2F2A-AB44-9C8D-87A4AAC93C8D}" srcOrd="0" destOrd="0" presId="urn:microsoft.com/office/officeart/2005/8/layout/cycle2"/>
    <dgm:cxn modelId="{EEE75E57-AF25-7A48-BB2A-6C4538C9F7DD}" type="presParOf" srcId="{5DFDD2B2-6AE6-1440-A446-5CA284F79F16}" destId="{32AB4713-5978-D146-BEA1-DFC7FE602780}" srcOrd="6" destOrd="0" presId="urn:microsoft.com/office/officeart/2005/8/layout/cycle2"/>
    <dgm:cxn modelId="{F1939484-76F0-6E4F-B467-B0CA06F1DA06}" type="presParOf" srcId="{5DFDD2B2-6AE6-1440-A446-5CA284F79F16}" destId="{F214C8E3-FCCD-6B46-9E7C-6D8EAB7E1EF2}" srcOrd="7" destOrd="0" presId="urn:microsoft.com/office/officeart/2005/8/layout/cycle2"/>
    <dgm:cxn modelId="{58343E6E-C5A6-0F41-8147-C2FD0C849808}" type="presParOf" srcId="{F214C8E3-FCCD-6B46-9E7C-6D8EAB7E1EF2}" destId="{F3105AF4-C588-8944-A2F2-9929DFCC1B32}" srcOrd="0" destOrd="0" presId="urn:microsoft.com/office/officeart/2005/8/layout/cycle2"/>
    <dgm:cxn modelId="{24285031-8B0E-FD49-848B-C60B5352499C}" type="presParOf" srcId="{5DFDD2B2-6AE6-1440-A446-5CA284F79F16}" destId="{09920593-A877-494C-B980-A5C135362D15}" srcOrd="8" destOrd="0" presId="urn:microsoft.com/office/officeart/2005/8/layout/cycle2"/>
    <dgm:cxn modelId="{C85F8DA6-5CF7-8841-B95B-4BF8E5050595}" type="presParOf" srcId="{5DFDD2B2-6AE6-1440-A446-5CA284F79F16}" destId="{1938F1B6-6DF4-2646-A22B-064310A1B70B}" srcOrd="9" destOrd="0" presId="urn:microsoft.com/office/officeart/2005/8/layout/cycle2"/>
    <dgm:cxn modelId="{3BBFAC7B-B18D-8544-A988-6C4C2E30C643}" type="presParOf" srcId="{1938F1B6-6DF4-2646-A22B-064310A1B70B}" destId="{5D9D50C5-315F-F544-A6B3-46B7E15D479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41C15A-363F-5345-9C8B-88F2A6E6C235}" type="doc">
      <dgm:prSet loTypeId="urn:microsoft.com/office/officeart/2005/8/layout/cycle6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69563657-C8A1-B84B-84DD-52D4A2351150}">
      <dgm:prSet phldrT="[Tekst]"/>
      <dgm:spPr/>
      <dgm:t>
        <a:bodyPr/>
        <a:lstStyle/>
        <a:p>
          <a:r>
            <a:rPr lang="pl-PL" dirty="0" smtClean="0"/>
            <a:t>SEKSUALNA</a:t>
          </a:r>
          <a:endParaRPr lang="pl-PL" dirty="0"/>
        </a:p>
      </dgm:t>
    </dgm:pt>
    <dgm:pt modelId="{43627B73-D62E-7E4C-9C81-0B7ADBB2C7B7}" type="parTrans" cxnId="{CEDA2785-7CB2-6E4C-925F-705DE3AFEFFD}">
      <dgm:prSet/>
      <dgm:spPr/>
      <dgm:t>
        <a:bodyPr/>
        <a:lstStyle/>
        <a:p>
          <a:endParaRPr lang="pl-PL"/>
        </a:p>
      </dgm:t>
    </dgm:pt>
    <dgm:pt modelId="{2F5C4B69-32E2-6A43-A751-913635EFF359}" type="sibTrans" cxnId="{CEDA2785-7CB2-6E4C-925F-705DE3AFEFFD}">
      <dgm:prSet/>
      <dgm:spPr/>
      <dgm:t>
        <a:bodyPr/>
        <a:lstStyle/>
        <a:p>
          <a:endParaRPr lang="pl-PL"/>
        </a:p>
      </dgm:t>
    </dgm:pt>
    <dgm:pt modelId="{61466D7E-6A1E-5147-8B9A-DB49A5E630F7}">
      <dgm:prSet phldrT="[Tekst]"/>
      <dgm:spPr/>
      <dgm:t>
        <a:bodyPr/>
        <a:lstStyle/>
        <a:p>
          <a:r>
            <a:rPr lang="pl-PL" dirty="0" smtClean="0"/>
            <a:t>FIZYCZNA</a:t>
          </a:r>
          <a:endParaRPr lang="pl-PL" dirty="0"/>
        </a:p>
      </dgm:t>
    </dgm:pt>
    <dgm:pt modelId="{2150854C-E9F2-3F49-B061-673C9EAFBFF8}" type="parTrans" cxnId="{EF5CA238-2938-5E46-853A-531A5DBD0B77}">
      <dgm:prSet/>
      <dgm:spPr/>
      <dgm:t>
        <a:bodyPr/>
        <a:lstStyle/>
        <a:p>
          <a:endParaRPr lang="pl-PL"/>
        </a:p>
      </dgm:t>
    </dgm:pt>
    <dgm:pt modelId="{F78D27B9-ECBC-9047-AE75-7D0794B5053A}" type="sibTrans" cxnId="{EF5CA238-2938-5E46-853A-531A5DBD0B77}">
      <dgm:prSet/>
      <dgm:spPr/>
      <dgm:t>
        <a:bodyPr/>
        <a:lstStyle/>
        <a:p>
          <a:endParaRPr lang="pl-PL"/>
        </a:p>
      </dgm:t>
    </dgm:pt>
    <dgm:pt modelId="{793FC54B-6053-164F-9057-6C85FF29F623}">
      <dgm:prSet phldrT="[Tekst]"/>
      <dgm:spPr/>
      <dgm:t>
        <a:bodyPr/>
        <a:lstStyle/>
        <a:p>
          <a:r>
            <a:rPr lang="pl-PL" dirty="0" smtClean="0"/>
            <a:t>EMOCJONALNA I PSYCHICZNA</a:t>
          </a:r>
          <a:endParaRPr lang="pl-PL" dirty="0"/>
        </a:p>
      </dgm:t>
    </dgm:pt>
    <dgm:pt modelId="{C7B8DB23-18AD-7E4E-8397-1A0B4A3315F5}" type="parTrans" cxnId="{B56C8C33-C202-6B44-BDE0-219F63B7BF49}">
      <dgm:prSet/>
      <dgm:spPr/>
      <dgm:t>
        <a:bodyPr/>
        <a:lstStyle/>
        <a:p>
          <a:endParaRPr lang="pl-PL"/>
        </a:p>
      </dgm:t>
    </dgm:pt>
    <dgm:pt modelId="{0C35A623-979F-AA4D-AFCA-AD38B3033651}" type="sibTrans" cxnId="{B56C8C33-C202-6B44-BDE0-219F63B7BF49}">
      <dgm:prSet/>
      <dgm:spPr/>
      <dgm:t>
        <a:bodyPr/>
        <a:lstStyle/>
        <a:p>
          <a:endParaRPr lang="pl-PL"/>
        </a:p>
      </dgm:t>
    </dgm:pt>
    <dgm:pt modelId="{974C86DB-C7C6-6247-A0BE-014274FCB1A2}">
      <dgm:prSet phldrT="[Tekst]"/>
      <dgm:spPr/>
      <dgm:t>
        <a:bodyPr/>
        <a:lstStyle/>
        <a:p>
          <a:r>
            <a:rPr lang="pl-PL" dirty="0" smtClean="0"/>
            <a:t>PRAKTYKI TRADYCYJNE</a:t>
          </a:r>
          <a:endParaRPr lang="pl-PL" dirty="0"/>
        </a:p>
      </dgm:t>
    </dgm:pt>
    <dgm:pt modelId="{BC343199-C739-4342-9A44-F4CAD1D7D80C}" type="parTrans" cxnId="{3E21B4B0-455B-9147-8B1C-3B50CFF05B83}">
      <dgm:prSet/>
      <dgm:spPr/>
      <dgm:t>
        <a:bodyPr/>
        <a:lstStyle/>
        <a:p>
          <a:endParaRPr lang="pl-PL"/>
        </a:p>
      </dgm:t>
    </dgm:pt>
    <dgm:pt modelId="{EA5B6276-F3EA-394A-9EB9-D7CE338E0D8C}" type="sibTrans" cxnId="{3E21B4B0-455B-9147-8B1C-3B50CFF05B83}">
      <dgm:prSet/>
      <dgm:spPr/>
      <dgm:t>
        <a:bodyPr/>
        <a:lstStyle/>
        <a:p>
          <a:endParaRPr lang="pl-PL"/>
        </a:p>
      </dgm:t>
    </dgm:pt>
    <dgm:pt modelId="{66FF3F3E-AAF3-1647-8E94-304AC2AFB66E}">
      <dgm:prSet phldrT="[Tekst]"/>
      <dgm:spPr/>
      <dgm:t>
        <a:bodyPr/>
        <a:lstStyle/>
        <a:p>
          <a:r>
            <a:rPr lang="pl-PL" dirty="0" smtClean="0"/>
            <a:t>SPOŁECZNO-EKONOMICZNA</a:t>
          </a:r>
          <a:endParaRPr lang="pl-PL" dirty="0"/>
        </a:p>
      </dgm:t>
    </dgm:pt>
    <dgm:pt modelId="{23F72BFF-F697-A041-913F-18A1DE136ED0}" type="parTrans" cxnId="{1A5B830C-826D-8E47-9651-941155E5BEAE}">
      <dgm:prSet/>
      <dgm:spPr/>
      <dgm:t>
        <a:bodyPr/>
        <a:lstStyle/>
        <a:p>
          <a:endParaRPr lang="pl-PL"/>
        </a:p>
      </dgm:t>
    </dgm:pt>
    <dgm:pt modelId="{90AC579D-53E7-FD47-B9F0-1666632E1716}" type="sibTrans" cxnId="{1A5B830C-826D-8E47-9651-941155E5BEAE}">
      <dgm:prSet/>
      <dgm:spPr/>
      <dgm:t>
        <a:bodyPr/>
        <a:lstStyle/>
        <a:p>
          <a:endParaRPr lang="pl-PL"/>
        </a:p>
      </dgm:t>
    </dgm:pt>
    <dgm:pt modelId="{29644AD3-3E26-A846-B4DE-14BB3D7EF6F0}" type="pres">
      <dgm:prSet presAssocID="{D541C15A-363F-5345-9C8B-88F2A6E6C235}" presName="cycle" presStyleCnt="0">
        <dgm:presLayoutVars>
          <dgm:dir/>
          <dgm:resizeHandles val="exact"/>
        </dgm:presLayoutVars>
      </dgm:prSet>
      <dgm:spPr/>
    </dgm:pt>
    <dgm:pt modelId="{3487DF49-235E-8B43-B792-9F913CDEC0A9}" type="pres">
      <dgm:prSet presAssocID="{69563657-C8A1-B84B-84DD-52D4A2351150}" presName="node" presStyleLbl="node1" presStyleIdx="0" presStyleCnt="5">
        <dgm:presLayoutVars>
          <dgm:bulletEnabled val="1"/>
        </dgm:presLayoutVars>
      </dgm:prSet>
      <dgm:spPr/>
    </dgm:pt>
    <dgm:pt modelId="{7806C5A0-2ED1-4B43-B5F6-28ED5381940F}" type="pres">
      <dgm:prSet presAssocID="{69563657-C8A1-B84B-84DD-52D4A2351150}" presName="spNode" presStyleCnt="0"/>
      <dgm:spPr/>
    </dgm:pt>
    <dgm:pt modelId="{333DED7C-4366-C647-8D58-E7DE06BB1220}" type="pres">
      <dgm:prSet presAssocID="{2F5C4B69-32E2-6A43-A751-913635EFF359}" presName="sibTrans" presStyleLbl="sibTrans1D1" presStyleIdx="0" presStyleCnt="5"/>
      <dgm:spPr/>
    </dgm:pt>
    <dgm:pt modelId="{7E698755-0941-F747-9998-9F528A6C3BD9}" type="pres">
      <dgm:prSet presAssocID="{61466D7E-6A1E-5147-8B9A-DB49A5E630F7}" presName="node" presStyleLbl="node1" presStyleIdx="1" presStyleCnt="5">
        <dgm:presLayoutVars>
          <dgm:bulletEnabled val="1"/>
        </dgm:presLayoutVars>
      </dgm:prSet>
      <dgm:spPr/>
    </dgm:pt>
    <dgm:pt modelId="{F9183F6A-E8DF-9849-A809-EA346C74AF20}" type="pres">
      <dgm:prSet presAssocID="{61466D7E-6A1E-5147-8B9A-DB49A5E630F7}" presName="spNode" presStyleCnt="0"/>
      <dgm:spPr/>
    </dgm:pt>
    <dgm:pt modelId="{3B6D07D0-0B62-7144-B072-8653AD0AB9F8}" type="pres">
      <dgm:prSet presAssocID="{F78D27B9-ECBC-9047-AE75-7D0794B5053A}" presName="sibTrans" presStyleLbl="sibTrans1D1" presStyleIdx="1" presStyleCnt="5"/>
      <dgm:spPr/>
    </dgm:pt>
    <dgm:pt modelId="{552F16EB-1B7E-7B4E-8D3F-63368DC87369}" type="pres">
      <dgm:prSet presAssocID="{793FC54B-6053-164F-9057-6C85FF29F62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9AB776E-4ADB-C54F-A7FD-FBBAB13B24D5}" type="pres">
      <dgm:prSet presAssocID="{793FC54B-6053-164F-9057-6C85FF29F623}" presName="spNode" presStyleCnt="0"/>
      <dgm:spPr/>
    </dgm:pt>
    <dgm:pt modelId="{8A370607-973D-BF4F-ACA0-0E0F92681785}" type="pres">
      <dgm:prSet presAssocID="{0C35A623-979F-AA4D-AFCA-AD38B3033651}" presName="sibTrans" presStyleLbl="sibTrans1D1" presStyleIdx="2" presStyleCnt="5"/>
      <dgm:spPr/>
    </dgm:pt>
    <dgm:pt modelId="{3C1BF7AC-9CC0-2046-9921-DF613033A525}" type="pres">
      <dgm:prSet presAssocID="{974C86DB-C7C6-6247-A0BE-014274FCB1A2}" presName="node" presStyleLbl="node1" presStyleIdx="3" presStyleCnt="5">
        <dgm:presLayoutVars>
          <dgm:bulletEnabled val="1"/>
        </dgm:presLayoutVars>
      </dgm:prSet>
      <dgm:spPr/>
    </dgm:pt>
    <dgm:pt modelId="{5ADCE1AF-F848-EF49-A870-1EE698BEEAEC}" type="pres">
      <dgm:prSet presAssocID="{974C86DB-C7C6-6247-A0BE-014274FCB1A2}" presName="spNode" presStyleCnt="0"/>
      <dgm:spPr/>
    </dgm:pt>
    <dgm:pt modelId="{8B094963-D1B5-584C-BCA3-5AA4F780B126}" type="pres">
      <dgm:prSet presAssocID="{EA5B6276-F3EA-394A-9EB9-D7CE338E0D8C}" presName="sibTrans" presStyleLbl="sibTrans1D1" presStyleIdx="3" presStyleCnt="5"/>
      <dgm:spPr/>
    </dgm:pt>
    <dgm:pt modelId="{467470EB-B9D9-D148-8EBE-49F588A71736}" type="pres">
      <dgm:prSet presAssocID="{66FF3F3E-AAF3-1647-8E94-304AC2AFB66E}" presName="node" presStyleLbl="node1" presStyleIdx="4" presStyleCnt="5">
        <dgm:presLayoutVars>
          <dgm:bulletEnabled val="1"/>
        </dgm:presLayoutVars>
      </dgm:prSet>
      <dgm:spPr/>
    </dgm:pt>
    <dgm:pt modelId="{3D4A2D58-FC70-8B4A-BF9A-6FFCBF210C20}" type="pres">
      <dgm:prSet presAssocID="{66FF3F3E-AAF3-1647-8E94-304AC2AFB66E}" presName="spNode" presStyleCnt="0"/>
      <dgm:spPr/>
    </dgm:pt>
    <dgm:pt modelId="{82B574AB-41E0-D04F-B44C-94AF2F05F98D}" type="pres">
      <dgm:prSet presAssocID="{90AC579D-53E7-FD47-B9F0-1666632E1716}" presName="sibTrans" presStyleLbl="sibTrans1D1" presStyleIdx="4" presStyleCnt="5"/>
      <dgm:spPr/>
    </dgm:pt>
  </dgm:ptLst>
  <dgm:cxnLst>
    <dgm:cxn modelId="{B56C8C33-C202-6B44-BDE0-219F63B7BF49}" srcId="{D541C15A-363F-5345-9C8B-88F2A6E6C235}" destId="{793FC54B-6053-164F-9057-6C85FF29F623}" srcOrd="2" destOrd="0" parTransId="{C7B8DB23-18AD-7E4E-8397-1A0B4A3315F5}" sibTransId="{0C35A623-979F-AA4D-AFCA-AD38B3033651}"/>
    <dgm:cxn modelId="{A73E665F-7AD4-064D-863A-110395698A61}" type="presOf" srcId="{F78D27B9-ECBC-9047-AE75-7D0794B5053A}" destId="{3B6D07D0-0B62-7144-B072-8653AD0AB9F8}" srcOrd="0" destOrd="0" presId="urn:microsoft.com/office/officeart/2005/8/layout/cycle6"/>
    <dgm:cxn modelId="{CEDA2785-7CB2-6E4C-925F-705DE3AFEFFD}" srcId="{D541C15A-363F-5345-9C8B-88F2A6E6C235}" destId="{69563657-C8A1-B84B-84DD-52D4A2351150}" srcOrd="0" destOrd="0" parTransId="{43627B73-D62E-7E4C-9C81-0B7ADBB2C7B7}" sibTransId="{2F5C4B69-32E2-6A43-A751-913635EFF359}"/>
    <dgm:cxn modelId="{3E21B4B0-455B-9147-8B1C-3B50CFF05B83}" srcId="{D541C15A-363F-5345-9C8B-88F2A6E6C235}" destId="{974C86DB-C7C6-6247-A0BE-014274FCB1A2}" srcOrd="3" destOrd="0" parTransId="{BC343199-C739-4342-9A44-F4CAD1D7D80C}" sibTransId="{EA5B6276-F3EA-394A-9EB9-D7CE338E0D8C}"/>
    <dgm:cxn modelId="{2A90D3F1-97B4-0F41-8A39-0D80177B77D0}" type="presOf" srcId="{974C86DB-C7C6-6247-A0BE-014274FCB1A2}" destId="{3C1BF7AC-9CC0-2046-9921-DF613033A525}" srcOrd="0" destOrd="0" presId="urn:microsoft.com/office/officeart/2005/8/layout/cycle6"/>
    <dgm:cxn modelId="{438A323A-201D-4945-B470-A9D750377819}" type="presOf" srcId="{69563657-C8A1-B84B-84DD-52D4A2351150}" destId="{3487DF49-235E-8B43-B792-9F913CDEC0A9}" srcOrd="0" destOrd="0" presId="urn:microsoft.com/office/officeart/2005/8/layout/cycle6"/>
    <dgm:cxn modelId="{5B0529D4-524E-134E-B209-98163CD20D9E}" type="presOf" srcId="{0C35A623-979F-AA4D-AFCA-AD38B3033651}" destId="{8A370607-973D-BF4F-ACA0-0E0F92681785}" srcOrd="0" destOrd="0" presId="urn:microsoft.com/office/officeart/2005/8/layout/cycle6"/>
    <dgm:cxn modelId="{6CCC63E4-B3E8-7A4B-804E-37BFB56DB3C4}" type="presOf" srcId="{2F5C4B69-32E2-6A43-A751-913635EFF359}" destId="{333DED7C-4366-C647-8D58-E7DE06BB1220}" srcOrd="0" destOrd="0" presId="urn:microsoft.com/office/officeart/2005/8/layout/cycle6"/>
    <dgm:cxn modelId="{D6B94D4C-7C83-4241-A9DF-74BC9D9A5C50}" type="presOf" srcId="{EA5B6276-F3EA-394A-9EB9-D7CE338E0D8C}" destId="{8B094963-D1B5-584C-BCA3-5AA4F780B126}" srcOrd="0" destOrd="0" presId="urn:microsoft.com/office/officeart/2005/8/layout/cycle6"/>
    <dgm:cxn modelId="{2D5EA402-B4CD-F646-BB93-3FAF84102AE8}" type="presOf" srcId="{793FC54B-6053-164F-9057-6C85FF29F623}" destId="{552F16EB-1B7E-7B4E-8D3F-63368DC87369}" srcOrd="0" destOrd="0" presId="urn:microsoft.com/office/officeart/2005/8/layout/cycle6"/>
    <dgm:cxn modelId="{1A5B830C-826D-8E47-9651-941155E5BEAE}" srcId="{D541C15A-363F-5345-9C8B-88F2A6E6C235}" destId="{66FF3F3E-AAF3-1647-8E94-304AC2AFB66E}" srcOrd="4" destOrd="0" parTransId="{23F72BFF-F697-A041-913F-18A1DE136ED0}" sibTransId="{90AC579D-53E7-FD47-B9F0-1666632E1716}"/>
    <dgm:cxn modelId="{F6DF5D33-2FED-BD47-9162-22AFECB2FEDA}" type="presOf" srcId="{61466D7E-6A1E-5147-8B9A-DB49A5E630F7}" destId="{7E698755-0941-F747-9998-9F528A6C3BD9}" srcOrd="0" destOrd="0" presId="urn:microsoft.com/office/officeart/2005/8/layout/cycle6"/>
    <dgm:cxn modelId="{EF5CA238-2938-5E46-853A-531A5DBD0B77}" srcId="{D541C15A-363F-5345-9C8B-88F2A6E6C235}" destId="{61466D7E-6A1E-5147-8B9A-DB49A5E630F7}" srcOrd="1" destOrd="0" parTransId="{2150854C-E9F2-3F49-B061-673C9EAFBFF8}" sibTransId="{F78D27B9-ECBC-9047-AE75-7D0794B5053A}"/>
    <dgm:cxn modelId="{6EA01E7A-A229-E94F-8FB8-00B4053C3B45}" type="presOf" srcId="{66FF3F3E-AAF3-1647-8E94-304AC2AFB66E}" destId="{467470EB-B9D9-D148-8EBE-49F588A71736}" srcOrd="0" destOrd="0" presId="urn:microsoft.com/office/officeart/2005/8/layout/cycle6"/>
    <dgm:cxn modelId="{7575B0AB-58FF-5043-84F1-5E6499D56146}" type="presOf" srcId="{D541C15A-363F-5345-9C8B-88F2A6E6C235}" destId="{29644AD3-3E26-A846-B4DE-14BB3D7EF6F0}" srcOrd="0" destOrd="0" presId="urn:microsoft.com/office/officeart/2005/8/layout/cycle6"/>
    <dgm:cxn modelId="{C2DEC33E-378B-AA4F-B8F3-887EC3EC7716}" type="presOf" srcId="{90AC579D-53E7-FD47-B9F0-1666632E1716}" destId="{82B574AB-41E0-D04F-B44C-94AF2F05F98D}" srcOrd="0" destOrd="0" presId="urn:microsoft.com/office/officeart/2005/8/layout/cycle6"/>
    <dgm:cxn modelId="{F21E7DC6-9F93-6B4C-96AC-A13A501300B6}" type="presParOf" srcId="{29644AD3-3E26-A846-B4DE-14BB3D7EF6F0}" destId="{3487DF49-235E-8B43-B792-9F913CDEC0A9}" srcOrd="0" destOrd="0" presId="urn:microsoft.com/office/officeart/2005/8/layout/cycle6"/>
    <dgm:cxn modelId="{836D4295-3008-474A-B775-4B1C65EE6A7B}" type="presParOf" srcId="{29644AD3-3E26-A846-B4DE-14BB3D7EF6F0}" destId="{7806C5A0-2ED1-4B43-B5F6-28ED5381940F}" srcOrd="1" destOrd="0" presId="urn:microsoft.com/office/officeart/2005/8/layout/cycle6"/>
    <dgm:cxn modelId="{53BAB8CD-7C68-BC48-9F7B-30ECC88E8451}" type="presParOf" srcId="{29644AD3-3E26-A846-B4DE-14BB3D7EF6F0}" destId="{333DED7C-4366-C647-8D58-E7DE06BB1220}" srcOrd="2" destOrd="0" presId="urn:microsoft.com/office/officeart/2005/8/layout/cycle6"/>
    <dgm:cxn modelId="{9E641D8B-956C-BB4F-B220-D9ADDC2C4D17}" type="presParOf" srcId="{29644AD3-3E26-A846-B4DE-14BB3D7EF6F0}" destId="{7E698755-0941-F747-9998-9F528A6C3BD9}" srcOrd="3" destOrd="0" presId="urn:microsoft.com/office/officeart/2005/8/layout/cycle6"/>
    <dgm:cxn modelId="{5C0DE24E-A580-C24F-8E00-ED538EEB94F6}" type="presParOf" srcId="{29644AD3-3E26-A846-B4DE-14BB3D7EF6F0}" destId="{F9183F6A-E8DF-9849-A809-EA346C74AF20}" srcOrd="4" destOrd="0" presId="urn:microsoft.com/office/officeart/2005/8/layout/cycle6"/>
    <dgm:cxn modelId="{A9C04911-393F-9149-9D92-A24966DC0A73}" type="presParOf" srcId="{29644AD3-3E26-A846-B4DE-14BB3D7EF6F0}" destId="{3B6D07D0-0B62-7144-B072-8653AD0AB9F8}" srcOrd="5" destOrd="0" presId="urn:microsoft.com/office/officeart/2005/8/layout/cycle6"/>
    <dgm:cxn modelId="{56970929-9D88-F748-ABB3-9AC1C523D824}" type="presParOf" srcId="{29644AD3-3E26-A846-B4DE-14BB3D7EF6F0}" destId="{552F16EB-1B7E-7B4E-8D3F-63368DC87369}" srcOrd="6" destOrd="0" presId="urn:microsoft.com/office/officeart/2005/8/layout/cycle6"/>
    <dgm:cxn modelId="{D3E661C4-6314-434B-B4D4-4B89400D7540}" type="presParOf" srcId="{29644AD3-3E26-A846-B4DE-14BB3D7EF6F0}" destId="{29AB776E-4ADB-C54F-A7FD-FBBAB13B24D5}" srcOrd="7" destOrd="0" presId="urn:microsoft.com/office/officeart/2005/8/layout/cycle6"/>
    <dgm:cxn modelId="{877CFFD8-D96C-4945-A19A-739C6132A22F}" type="presParOf" srcId="{29644AD3-3E26-A846-B4DE-14BB3D7EF6F0}" destId="{8A370607-973D-BF4F-ACA0-0E0F92681785}" srcOrd="8" destOrd="0" presId="urn:microsoft.com/office/officeart/2005/8/layout/cycle6"/>
    <dgm:cxn modelId="{7A89B6E7-2C94-3D41-B9CB-29BCB21FD60E}" type="presParOf" srcId="{29644AD3-3E26-A846-B4DE-14BB3D7EF6F0}" destId="{3C1BF7AC-9CC0-2046-9921-DF613033A525}" srcOrd="9" destOrd="0" presId="urn:microsoft.com/office/officeart/2005/8/layout/cycle6"/>
    <dgm:cxn modelId="{7C7926A6-D782-1F40-A40B-4E00A4B4D5F1}" type="presParOf" srcId="{29644AD3-3E26-A846-B4DE-14BB3D7EF6F0}" destId="{5ADCE1AF-F848-EF49-A870-1EE698BEEAEC}" srcOrd="10" destOrd="0" presId="urn:microsoft.com/office/officeart/2005/8/layout/cycle6"/>
    <dgm:cxn modelId="{1AAFD661-34BF-3D40-A131-0ECEB1BC9D43}" type="presParOf" srcId="{29644AD3-3E26-A846-B4DE-14BB3D7EF6F0}" destId="{8B094963-D1B5-584C-BCA3-5AA4F780B126}" srcOrd="11" destOrd="0" presId="urn:microsoft.com/office/officeart/2005/8/layout/cycle6"/>
    <dgm:cxn modelId="{3E766C00-954F-E743-9F19-628D46CC5AA0}" type="presParOf" srcId="{29644AD3-3E26-A846-B4DE-14BB3D7EF6F0}" destId="{467470EB-B9D9-D148-8EBE-49F588A71736}" srcOrd="12" destOrd="0" presId="urn:microsoft.com/office/officeart/2005/8/layout/cycle6"/>
    <dgm:cxn modelId="{2B3D9EB1-8A09-BF4E-9F5C-D66F548B0B17}" type="presParOf" srcId="{29644AD3-3E26-A846-B4DE-14BB3D7EF6F0}" destId="{3D4A2D58-FC70-8B4A-BF9A-6FFCBF210C20}" srcOrd="13" destOrd="0" presId="urn:microsoft.com/office/officeart/2005/8/layout/cycle6"/>
    <dgm:cxn modelId="{78B0476A-4891-FF4D-919B-1BE8213CA94F}" type="presParOf" srcId="{29644AD3-3E26-A846-B4DE-14BB3D7EF6F0}" destId="{82B574AB-41E0-D04F-B44C-94AF2F05F98D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1C199B-B4D1-7945-A937-1D4457CF1D3B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97C0F34-65AF-BA41-B5CD-591AD59ECC03}">
      <dsp:nvSpPr>
        <dsp:cNvPr id="0" name=""/>
        <dsp:cNvSpPr/>
      </dsp:nvSpPr>
      <dsp:spPr>
        <a:xfrm>
          <a:off x="910" y="1357788"/>
          <a:ext cx="1965778" cy="18103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JEDNOSTKA</a:t>
          </a:r>
          <a:endParaRPr lang="pl-PL" sz="1800" kern="1200" dirty="0"/>
        </a:p>
      </dsp:txBody>
      <dsp:txXfrm>
        <a:off x="89286" y="1446164"/>
        <a:ext cx="1789026" cy="1633633"/>
      </dsp:txXfrm>
    </dsp:sp>
    <dsp:sp modelId="{8D23C1E8-1773-BB41-87E5-18F351324124}">
      <dsp:nvSpPr>
        <dsp:cNvPr id="0" name=""/>
        <dsp:cNvSpPr/>
      </dsp:nvSpPr>
      <dsp:spPr>
        <a:xfrm>
          <a:off x="2088244" y="1357788"/>
          <a:ext cx="1965778" cy="18103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ZWIĄZKI</a:t>
          </a:r>
          <a:endParaRPr lang="pl-PL" sz="1800" kern="1200" dirty="0"/>
        </a:p>
      </dsp:txBody>
      <dsp:txXfrm>
        <a:off x="2176620" y="1446164"/>
        <a:ext cx="1789026" cy="1633633"/>
      </dsp:txXfrm>
    </dsp:sp>
    <dsp:sp modelId="{77451931-851F-0944-9DF0-2F4BDD8A769B}">
      <dsp:nvSpPr>
        <dsp:cNvPr id="0" name=""/>
        <dsp:cNvSpPr/>
      </dsp:nvSpPr>
      <dsp:spPr>
        <a:xfrm>
          <a:off x="4175577" y="1357788"/>
          <a:ext cx="1965778" cy="18103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WSPÓLNOTA</a:t>
          </a:r>
          <a:endParaRPr lang="pl-PL" sz="1800" kern="1200" dirty="0"/>
        </a:p>
      </dsp:txBody>
      <dsp:txXfrm>
        <a:off x="4263953" y="1446164"/>
        <a:ext cx="1789026" cy="1633633"/>
      </dsp:txXfrm>
    </dsp:sp>
    <dsp:sp modelId="{E070E6FE-F9B7-074F-9E36-3B6941F282C5}">
      <dsp:nvSpPr>
        <dsp:cNvPr id="0" name=""/>
        <dsp:cNvSpPr/>
      </dsp:nvSpPr>
      <dsp:spPr>
        <a:xfrm>
          <a:off x="6262911" y="1357788"/>
          <a:ext cx="1965778" cy="18103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SPOŁECZEŃSTWO</a:t>
          </a:r>
          <a:endParaRPr lang="pl-PL" sz="1800" kern="1200" dirty="0"/>
        </a:p>
      </dsp:txBody>
      <dsp:txXfrm>
        <a:off x="6351287" y="1446164"/>
        <a:ext cx="1789026" cy="16336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B41572-F0DE-514D-B600-EDEDF22A8C1F}">
      <dsp:nvSpPr>
        <dsp:cNvPr id="0" name=""/>
        <dsp:cNvSpPr/>
      </dsp:nvSpPr>
      <dsp:spPr>
        <a:xfrm>
          <a:off x="3431678" y="143"/>
          <a:ext cx="1366242" cy="136624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 dirty="0" smtClean="0"/>
            <a:t>RODZINA/PARTNERZY ŻYCIOWI</a:t>
          </a:r>
          <a:endParaRPr lang="pl-PL" sz="1000" kern="1200" dirty="0"/>
        </a:p>
      </dsp:txBody>
      <dsp:txXfrm>
        <a:off x="3631760" y="200225"/>
        <a:ext cx="966078" cy="966078"/>
      </dsp:txXfrm>
    </dsp:sp>
    <dsp:sp modelId="{04A31768-9A5C-9146-941A-4E85C30409A6}">
      <dsp:nvSpPr>
        <dsp:cNvPr id="0" name=""/>
        <dsp:cNvSpPr/>
      </dsp:nvSpPr>
      <dsp:spPr>
        <a:xfrm rot="2160000">
          <a:off x="4754947" y="1050053"/>
          <a:ext cx="364047" cy="4611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800" kern="1200"/>
        </a:p>
      </dsp:txBody>
      <dsp:txXfrm>
        <a:off x="4765376" y="1110177"/>
        <a:ext cx="254833" cy="276664"/>
      </dsp:txXfrm>
    </dsp:sp>
    <dsp:sp modelId="{EF0FF4B0-8B9A-1F4A-98DB-E29AFC4B9FB2}">
      <dsp:nvSpPr>
        <dsp:cNvPr id="0" name=""/>
        <dsp:cNvSpPr/>
      </dsp:nvSpPr>
      <dsp:spPr>
        <a:xfrm>
          <a:off x="5092691" y="1206939"/>
          <a:ext cx="1366242" cy="136624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 dirty="0" smtClean="0"/>
            <a:t>KREWNI I PRZYJACIELE</a:t>
          </a:r>
          <a:endParaRPr lang="pl-PL" sz="1000" kern="1200" dirty="0"/>
        </a:p>
      </dsp:txBody>
      <dsp:txXfrm>
        <a:off x="5292773" y="1407021"/>
        <a:ext cx="966078" cy="966078"/>
      </dsp:txXfrm>
    </dsp:sp>
    <dsp:sp modelId="{DB0169C1-5F1B-D843-B9D9-3709BDE677F3}">
      <dsp:nvSpPr>
        <dsp:cNvPr id="0" name=""/>
        <dsp:cNvSpPr/>
      </dsp:nvSpPr>
      <dsp:spPr>
        <a:xfrm rot="6480000">
          <a:off x="5279747" y="2626027"/>
          <a:ext cx="364047" cy="4611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800" kern="1200"/>
        </a:p>
      </dsp:txBody>
      <dsp:txXfrm rot="10800000">
        <a:off x="5351228" y="2666314"/>
        <a:ext cx="254833" cy="276664"/>
      </dsp:txXfrm>
    </dsp:sp>
    <dsp:sp modelId="{970A34ED-FBFA-8E49-892A-ECC943680176}">
      <dsp:nvSpPr>
        <dsp:cNvPr id="0" name=""/>
        <dsp:cNvSpPr/>
      </dsp:nvSpPr>
      <dsp:spPr>
        <a:xfrm>
          <a:off x="4458241" y="3159577"/>
          <a:ext cx="1366242" cy="136624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 dirty="0" smtClean="0"/>
            <a:t>WPŁYWOWI CZŁONKOWIE SPOŁECZEŃSTWA</a:t>
          </a:r>
          <a:endParaRPr lang="pl-PL" sz="1000" kern="1200" dirty="0"/>
        </a:p>
      </dsp:txBody>
      <dsp:txXfrm>
        <a:off x="4658323" y="3359659"/>
        <a:ext cx="966078" cy="966078"/>
      </dsp:txXfrm>
    </dsp:sp>
    <dsp:sp modelId="{AC42158A-ACEB-1C43-8897-E63DC211472D}">
      <dsp:nvSpPr>
        <dsp:cNvPr id="0" name=""/>
        <dsp:cNvSpPr/>
      </dsp:nvSpPr>
      <dsp:spPr>
        <a:xfrm rot="10800000">
          <a:off x="3943079" y="3612145"/>
          <a:ext cx="364047" cy="4611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800" kern="1200"/>
        </a:p>
      </dsp:txBody>
      <dsp:txXfrm rot="10800000">
        <a:off x="4052293" y="3704366"/>
        <a:ext cx="254833" cy="276664"/>
      </dsp:txXfrm>
    </dsp:sp>
    <dsp:sp modelId="{32AB4713-5978-D146-BEA1-DFC7FE602780}">
      <dsp:nvSpPr>
        <dsp:cNvPr id="0" name=""/>
        <dsp:cNvSpPr/>
      </dsp:nvSpPr>
      <dsp:spPr>
        <a:xfrm>
          <a:off x="2405116" y="3159577"/>
          <a:ext cx="1366242" cy="136624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 dirty="0" smtClean="0"/>
            <a:t>PRACOWNICY POMOCY HUMANITARNEJ</a:t>
          </a:r>
          <a:endParaRPr lang="pl-PL" sz="1000" kern="1200" dirty="0"/>
        </a:p>
      </dsp:txBody>
      <dsp:txXfrm>
        <a:off x="2605198" y="3359659"/>
        <a:ext cx="966078" cy="966078"/>
      </dsp:txXfrm>
    </dsp:sp>
    <dsp:sp modelId="{F214C8E3-FCCD-6B46-9E7C-6D8EAB7E1EF2}">
      <dsp:nvSpPr>
        <dsp:cNvPr id="0" name=""/>
        <dsp:cNvSpPr/>
      </dsp:nvSpPr>
      <dsp:spPr>
        <a:xfrm rot="15120000">
          <a:off x="2592172" y="2645625"/>
          <a:ext cx="364047" cy="4611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800" kern="1200"/>
        </a:p>
      </dsp:txBody>
      <dsp:txXfrm rot="10800000">
        <a:off x="2663653" y="2789780"/>
        <a:ext cx="254833" cy="276664"/>
      </dsp:txXfrm>
    </dsp:sp>
    <dsp:sp modelId="{09920593-A877-494C-B980-A5C135362D15}">
      <dsp:nvSpPr>
        <dsp:cNvPr id="0" name=""/>
        <dsp:cNvSpPr/>
      </dsp:nvSpPr>
      <dsp:spPr>
        <a:xfrm>
          <a:off x="1770665" y="1206939"/>
          <a:ext cx="1366242" cy="136624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 dirty="0" smtClean="0"/>
            <a:t>INSTYTUCJE</a:t>
          </a:r>
          <a:endParaRPr lang="pl-PL" sz="1000" kern="1200" dirty="0"/>
        </a:p>
      </dsp:txBody>
      <dsp:txXfrm>
        <a:off x="1970747" y="1407021"/>
        <a:ext cx="966078" cy="966078"/>
      </dsp:txXfrm>
    </dsp:sp>
    <dsp:sp modelId="{1938F1B6-6DF4-2646-A22B-064310A1B70B}">
      <dsp:nvSpPr>
        <dsp:cNvPr id="0" name=""/>
        <dsp:cNvSpPr/>
      </dsp:nvSpPr>
      <dsp:spPr>
        <a:xfrm rot="19440000">
          <a:off x="3093934" y="1062165"/>
          <a:ext cx="364047" cy="4611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800" kern="1200"/>
        </a:p>
      </dsp:txBody>
      <dsp:txXfrm>
        <a:off x="3104363" y="1186483"/>
        <a:ext cx="254833" cy="2766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87DF49-235E-8B43-B792-9F913CDEC0A9}">
      <dsp:nvSpPr>
        <dsp:cNvPr id="0" name=""/>
        <dsp:cNvSpPr/>
      </dsp:nvSpPr>
      <dsp:spPr>
        <a:xfrm>
          <a:off x="3371403" y="736"/>
          <a:ext cx="1486792" cy="96641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/>
            <a:t>SEKSUALNA</a:t>
          </a:r>
          <a:endParaRPr lang="pl-PL" sz="1500" kern="1200" dirty="0"/>
        </a:p>
      </dsp:txBody>
      <dsp:txXfrm>
        <a:off x="3418579" y="47912"/>
        <a:ext cx="1392440" cy="872063"/>
      </dsp:txXfrm>
    </dsp:sp>
    <dsp:sp modelId="{333DED7C-4366-C647-8D58-E7DE06BB1220}">
      <dsp:nvSpPr>
        <dsp:cNvPr id="0" name=""/>
        <dsp:cNvSpPr/>
      </dsp:nvSpPr>
      <dsp:spPr>
        <a:xfrm>
          <a:off x="2183365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2685052" y="153092"/>
              </a:moveTo>
              <a:arcTo wR="1931434" hR="1931434" stAng="17577964" swAng="1962280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698755-0941-F747-9998-9F528A6C3BD9}">
      <dsp:nvSpPr>
        <dsp:cNvPr id="0" name=""/>
        <dsp:cNvSpPr/>
      </dsp:nvSpPr>
      <dsp:spPr>
        <a:xfrm>
          <a:off x="5208306" y="1335324"/>
          <a:ext cx="1486792" cy="966415"/>
        </a:xfrm>
        <a:prstGeom prst="roundRect">
          <a:avLst/>
        </a:prstGeom>
        <a:gradFill rotWithShape="0">
          <a:gsLst>
            <a:gs pos="0">
              <a:schemeClr val="accent4">
                <a:hueOff val="-1116193"/>
                <a:satOff val="6725"/>
                <a:lumOff val="53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1116193"/>
                <a:satOff val="6725"/>
                <a:lumOff val="53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/>
            <a:t>FIZYCZNA</a:t>
          </a:r>
          <a:endParaRPr lang="pl-PL" sz="1500" kern="1200" dirty="0"/>
        </a:p>
      </dsp:txBody>
      <dsp:txXfrm>
        <a:off x="5255482" y="1382500"/>
        <a:ext cx="1392440" cy="872063"/>
      </dsp:txXfrm>
    </dsp:sp>
    <dsp:sp modelId="{3B6D07D0-0B62-7144-B072-8653AD0AB9F8}">
      <dsp:nvSpPr>
        <dsp:cNvPr id="0" name=""/>
        <dsp:cNvSpPr/>
      </dsp:nvSpPr>
      <dsp:spPr>
        <a:xfrm>
          <a:off x="2183365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3860210" y="1830145"/>
              </a:moveTo>
              <a:arcTo wR="1931434" hR="1931434" stAng="21419634" swAng="2196873"/>
            </a:path>
          </a:pathLst>
        </a:custGeom>
        <a:noFill/>
        <a:ln w="9525" cap="flat" cmpd="sng" algn="ctr">
          <a:solidFill>
            <a:schemeClr val="accent4">
              <a:hueOff val="-1116193"/>
              <a:satOff val="6725"/>
              <a:lumOff val="53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2F16EB-1B7E-7B4E-8D3F-63368DC87369}">
      <dsp:nvSpPr>
        <dsp:cNvPr id="0" name=""/>
        <dsp:cNvSpPr/>
      </dsp:nvSpPr>
      <dsp:spPr>
        <a:xfrm>
          <a:off x="4506671" y="3494733"/>
          <a:ext cx="1486792" cy="966415"/>
        </a:xfrm>
        <a:prstGeom prst="roundRect">
          <a:avLst/>
        </a:prstGeom>
        <a:gradFill rotWithShape="0">
          <a:gsLst>
            <a:gs pos="0">
              <a:schemeClr val="accent4">
                <a:hueOff val="-2232386"/>
                <a:satOff val="13449"/>
                <a:lumOff val="107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2232386"/>
                <a:satOff val="13449"/>
                <a:lumOff val="107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/>
            <a:t>EMOCJONALNA I PSYCHICZNA</a:t>
          </a:r>
          <a:endParaRPr lang="pl-PL" sz="1500" kern="1200" dirty="0"/>
        </a:p>
      </dsp:txBody>
      <dsp:txXfrm>
        <a:off x="4553847" y="3541909"/>
        <a:ext cx="1392440" cy="872063"/>
      </dsp:txXfrm>
    </dsp:sp>
    <dsp:sp modelId="{8A370607-973D-BF4F-ACA0-0E0F92681785}">
      <dsp:nvSpPr>
        <dsp:cNvPr id="0" name=""/>
        <dsp:cNvSpPr/>
      </dsp:nvSpPr>
      <dsp:spPr>
        <a:xfrm>
          <a:off x="2183365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2315628" y="3824271"/>
              </a:moveTo>
              <a:arcTo wR="1931434" hR="1931434" stAng="4711583" swAng="1376834"/>
            </a:path>
          </a:pathLst>
        </a:custGeom>
        <a:noFill/>
        <a:ln w="9525" cap="flat" cmpd="sng" algn="ctr">
          <a:solidFill>
            <a:schemeClr val="accent4">
              <a:hueOff val="-2232386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1BF7AC-9CC0-2046-9921-DF613033A525}">
      <dsp:nvSpPr>
        <dsp:cNvPr id="0" name=""/>
        <dsp:cNvSpPr/>
      </dsp:nvSpPr>
      <dsp:spPr>
        <a:xfrm>
          <a:off x="2236135" y="3494733"/>
          <a:ext cx="1486792" cy="966415"/>
        </a:xfrm>
        <a:prstGeom prst="roundRect">
          <a:avLst/>
        </a:prstGeom>
        <a:gradFill rotWithShape="0">
          <a:gsLst>
            <a:gs pos="0">
              <a:schemeClr val="accent4">
                <a:hueOff val="-3348579"/>
                <a:satOff val="20174"/>
                <a:lumOff val="161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3348579"/>
                <a:satOff val="20174"/>
                <a:lumOff val="161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/>
            <a:t>PRAKTYKI TRADYCYJNE</a:t>
          </a:r>
          <a:endParaRPr lang="pl-PL" sz="1500" kern="1200" dirty="0"/>
        </a:p>
      </dsp:txBody>
      <dsp:txXfrm>
        <a:off x="2283311" y="3541909"/>
        <a:ext cx="1392440" cy="872063"/>
      </dsp:txXfrm>
    </dsp:sp>
    <dsp:sp modelId="{8B094963-D1B5-584C-BCA3-5AA4F780B126}">
      <dsp:nvSpPr>
        <dsp:cNvPr id="0" name=""/>
        <dsp:cNvSpPr/>
      </dsp:nvSpPr>
      <dsp:spPr>
        <a:xfrm>
          <a:off x="2183365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322859" y="3000510"/>
              </a:moveTo>
              <a:arcTo wR="1931434" hR="1931434" stAng="8783493" swAng="2196873"/>
            </a:path>
          </a:pathLst>
        </a:custGeom>
        <a:noFill/>
        <a:ln w="9525" cap="flat" cmpd="sng" algn="ctr">
          <a:solidFill>
            <a:schemeClr val="accent4">
              <a:hueOff val="-3348579"/>
              <a:satOff val="20174"/>
              <a:lumOff val="161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7470EB-B9D9-D148-8EBE-49F588A71736}">
      <dsp:nvSpPr>
        <dsp:cNvPr id="0" name=""/>
        <dsp:cNvSpPr/>
      </dsp:nvSpPr>
      <dsp:spPr>
        <a:xfrm>
          <a:off x="1534500" y="1335324"/>
          <a:ext cx="1486792" cy="966415"/>
        </a:xfrm>
        <a:prstGeom prst="roundRect">
          <a:avLst/>
        </a:prstGeom>
        <a:gradFill rotWithShape="0">
          <a:gsLst>
            <a:gs pos="0">
              <a:schemeClr val="accent4">
                <a:hueOff val="-4464771"/>
                <a:satOff val="26899"/>
                <a:lumOff val="215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4464771"/>
                <a:satOff val="26899"/>
                <a:lumOff val="215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/>
            <a:t>SPOŁECZNO-EKONOMICZNA</a:t>
          </a:r>
          <a:endParaRPr lang="pl-PL" sz="1500" kern="1200" dirty="0"/>
        </a:p>
      </dsp:txBody>
      <dsp:txXfrm>
        <a:off x="1581676" y="1382500"/>
        <a:ext cx="1392440" cy="872063"/>
      </dsp:txXfrm>
    </dsp:sp>
    <dsp:sp modelId="{82B574AB-41E0-D04F-B44C-94AF2F05F98D}">
      <dsp:nvSpPr>
        <dsp:cNvPr id="0" name=""/>
        <dsp:cNvSpPr/>
      </dsp:nvSpPr>
      <dsp:spPr>
        <a:xfrm>
          <a:off x="2183365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336435" y="842205"/>
              </a:moveTo>
              <a:arcTo wR="1931434" hR="1931434" stAng="12859756" swAng="1962280"/>
            </a:path>
          </a:pathLst>
        </a:custGeom>
        <a:noFill/>
        <a:ln w="9525" cap="flat" cmpd="sng" algn="ctr">
          <a:solidFill>
            <a:schemeClr val="accent4">
              <a:hueOff val="-4464771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75102-499B-C74C-8087-6650E484B409}" type="datetimeFigureOut">
              <a:rPr lang="pl-PL" smtClean="0"/>
              <a:t>11.04.16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0F98F9-C561-5146-9B8C-CC04CCF35AE9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295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>
              <a:latin typeface="Calibri" charset="0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fld id="{1A709396-8450-6A4E-9684-57CCDA3E33CA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>
              <a:latin typeface="Calibri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fld id="{35FCF228-9DF3-B245-A349-939433BD29B6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>
              <a:latin typeface="Calibri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fld id="{9C37C7F4-8AB3-1B4A-9954-565BF01BF21F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>
              <a:latin typeface="Calibri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fld id="{9DBDD8F9-A241-2B43-9B94-363FBF3360E4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>
              <a:latin typeface="Calibri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fld id="{DD753AB9-1227-9F41-8A61-BCA61348E9D5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C45C-004A-BE48-B089-6225C2BC15AE}" type="datetimeFigureOut">
              <a:rPr lang="pl-PL" smtClean="0"/>
              <a:t>11.04.16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8A5C1-B5DD-A343-953F-4636F8B49D67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9114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C45C-004A-BE48-B089-6225C2BC15AE}" type="datetimeFigureOut">
              <a:rPr lang="pl-PL" smtClean="0"/>
              <a:t>11.04.16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8A5C1-B5DD-A343-953F-4636F8B49D67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6174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C45C-004A-BE48-B089-6225C2BC15AE}" type="datetimeFigureOut">
              <a:rPr lang="pl-PL" smtClean="0"/>
              <a:t>11.04.16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8A5C1-B5DD-A343-953F-4636F8B49D67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7511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" name="Straight Connector 9"/>
          <p:cNvCxnSpPr/>
          <p:nvPr/>
        </p:nvCxnSpPr>
        <p:spPr>
          <a:xfrm>
            <a:off x="0" y="2925763"/>
            <a:ext cx="9144000" cy="158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7" descr="FOOT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05475"/>
            <a:ext cx="91440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>
            <a:lvl1pPr>
              <a:defRPr/>
            </a:lvl1pPr>
          </a:lstStyle>
          <a:p>
            <a:fld id="{3CC0DCCB-4115-5545-900F-6CD86D635870}" type="datetimeFigureOut">
              <a:rPr lang="en-US"/>
              <a:pPr/>
              <a:t>11.04.16</a:t>
            </a:fld>
            <a:endParaRPr lang="en-US"/>
          </a:p>
        </p:txBody>
      </p:sp>
      <p:sp>
        <p:nvSpPr>
          <p:cNvPr id="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736FE37-F9FC-E84C-BE0B-9FE82FF98F33}" type="slidenum">
              <a:rPr lang="en-US"/>
              <a:pPr/>
              <a:t>‹nr›</a:t>
            </a:fld>
            <a:endParaRPr lang="en-US"/>
          </a:p>
        </p:txBody>
      </p:sp>
      <p:sp>
        <p:nvSpPr>
          <p:cNvPr id="8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159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C45C-004A-BE48-B089-6225C2BC15AE}" type="datetimeFigureOut">
              <a:rPr lang="pl-PL" smtClean="0"/>
              <a:t>11.04.16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8A5C1-B5DD-A343-953F-4636F8B49D67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5958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C45C-004A-BE48-B089-6225C2BC15AE}" type="datetimeFigureOut">
              <a:rPr lang="pl-PL" smtClean="0"/>
              <a:t>11.04.16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8A5C1-B5DD-A343-953F-4636F8B49D67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3053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C45C-004A-BE48-B089-6225C2BC15AE}" type="datetimeFigureOut">
              <a:rPr lang="pl-PL" smtClean="0"/>
              <a:t>11.04.16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8A5C1-B5DD-A343-953F-4636F8B49D67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3579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C45C-004A-BE48-B089-6225C2BC15AE}" type="datetimeFigureOut">
              <a:rPr lang="pl-PL" smtClean="0"/>
              <a:t>11.04.16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8A5C1-B5DD-A343-953F-4636F8B49D67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3810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C45C-004A-BE48-B089-6225C2BC15AE}" type="datetimeFigureOut">
              <a:rPr lang="pl-PL" smtClean="0"/>
              <a:t>11.04.16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8A5C1-B5DD-A343-953F-4636F8B49D67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0630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C45C-004A-BE48-B089-6225C2BC15AE}" type="datetimeFigureOut">
              <a:rPr lang="pl-PL" smtClean="0"/>
              <a:t>11.04.16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8A5C1-B5DD-A343-953F-4636F8B49D67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2219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C45C-004A-BE48-B089-6225C2BC15AE}" type="datetimeFigureOut">
              <a:rPr lang="pl-PL" smtClean="0"/>
              <a:t>11.04.16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8A5C1-B5DD-A343-953F-4636F8B49D67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9421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C45C-004A-BE48-B089-6225C2BC15AE}" type="datetimeFigureOut">
              <a:rPr lang="pl-PL" smtClean="0"/>
              <a:t>11.04.16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8A5C1-B5DD-A343-953F-4636F8B49D67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314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AC45C-004A-BE48-B089-6225C2BC15AE}" type="datetimeFigureOut">
              <a:rPr lang="pl-PL" smtClean="0"/>
              <a:t>11.04.16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8A5C1-B5DD-A343-953F-4636F8B49D67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1679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VISU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40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6"/>
          <p:cNvSpPr txBox="1">
            <a:spLocks noChangeArrowheads="1"/>
          </p:cNvSpPr>
          <p:nvPr/>
        </p:nvSpPr>
        <p:spPr bwMode="auto">
          <a:xfrm>
            <a:off x="381000" y="4114800"/>
            <a:ext cx="79248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r>
              <a:rPr lang="pl-PL" sz="1500"/>
              <a:t>MARIA PAMUŁA, </a:t>
            </a:r>
            <a:r>
              <a:rPr lang="en-GB" sz="1500"/>
              <a:t>UNHCR Pol</a:t>
            </a:r>
            <a:r>
              <a:rPr lang="pl-PL" sz="1500"/>
              <a:t>ska</a:t>
            </a:r>
            <a:endParaRPr lang="en-US" sz="1500"/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3962400"/>
            <a:ext cx="78486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17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3" y="2959100"/>
            <a:ext cx="66817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PoleTekstowe 1"/>
          <p:cNvSpPr txBox="1"/>
          <p:nvPr/>
        </p:nvSpPr>
        <p:spPr>
          <a:xfrm>
            <a:off x="3615764" y="3254514"/>
            <a:ext cx="1494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smtClean="0"/>
              <a:t>SGBV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1606720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ytuł 1"/>
          <p:cNvSpPr>
            <a:spLocks noGrp="1"/>
          </p:cNvSpPr>
          <p:nvPr>
            <p:ph type="title"/>
          </p:nvPr>
        </p:nvSpPr>
        <p:spPr>
          <a:xfrm>
            <a:off x="301625" y="0"/>
            <a:ext cx="8766175" cy="2057400"/>
          </a:xfrm>
        </p:spPr>
        <p:txBody>
          <a:bodyPr/>
          <a:lstStyle/>
          <a:p>
            <a:pPr eaLnBrk="1" hangingPunct="1"/>
            <a:r>
              <a:rPr lang="pl-PL" sz="2800">
                <a:solidFill>
                  <a:srgbClr val="002060"/>
                </a:solidFill>
                <a:latin typeface="Calibri" charset="0"/>
              </a:rPr>
              <a:t>Konwencja Rady Europy w sprawie zapobiegania i zwalczania przemocy wobec kobiet</a:t>
            </a:r>
            <a:br>
              <a:rPr lang="pl-PL" sz="2800">
                <a:solidFill>
                  <a:srgbClr val="002060"/>
                </a:solidFill>
                <a:latin typeface="Calibri" charset="0"/>
              </a:rPr>
            </a:br>
            <a:r>
              <a:rPr lang="pl-PL" sz="2800">
                <a:solidFill>
                  <a:srgbClr val="002060"/>
                </a:solidFill>
                <a:latin typeface="Calibri" charset="0"/>
              </a:rPr>
              <a:t>i przemocy domowej (2011)</a:t>
            </a:r>
            <a:r>
              <a:rPr lang="pl-PL" sz="3600">
                <a:solidFill>
                  <a:srgbClr val="002060"/>
                </a:solidFill>
                <a:latin typeface="Calibri" charset="0"/>
              </a:rPr>
              <a:t/>
            </a:r>
            <a:br>
              <a:rPr lang="pl-PL" sz="3600">
                <a:solidFill>
                  <a:srgbClr val="002060"/>
                </a:solidFill>
                <a:latin typeface="Calibri" charset="0"/>
              </a:rPr>
            </a:br>
            <a:endParaRPr lang="pl-PL" sz="3600">
              <a:solidFill>
                <a:srgbClr val="002060"/>
              </a:solidFill>
              <a:latin typeface="Calibri" charset="0"/>
            </a:endParaRPr>
          </a:p>
        </p:txBody>
      </p:sp>
      <p:sp>
        <p:nvSpPr>
          <p:cNvPr id="29699" name="Symbol zastępczy zawartości 2"/>
          <p:cNvSpPr>
            <a:spLocks noGrp="1"/>
          </p:cNvSpPr>
          <p:nvPr>
            <p:ph idx="1"/>
          </p:nvPr>
        </p:nvSpPr>
        <p:spPr>
          <a:xfrm>
            <a:off x="152400" y="2362200"/>
            <a:ext cx="8504238" cy="4419600"/>
          </a:xfrm>
        </p:spPr>
        <p:txBody>
          <a:bodyPr/>
          <a:lstStyle/>
          <a:p>
            <a:pPr lvl="1" eaLnBrk="1" hangingPunct="1"/>
            <a:r>
              <a:rPr lang="pl-PL">
                <a:latin typeface="Calibri" charset="0"/>
                <a:cs typeface="Arial" charset="0"/>
              </a:rPr>
              <a:t>Cele Konwencji</a:t>
            </a:r>
          </a:p>
          <a:p>
            <a:pPr lvl="1" eaLnBrk="1" hangingPunct="1"/>
            <a:r>
              <a:rPr lang="pl-PL">
                <a:latin typeface="Calibri" charset="0"/>
                <a:cs typeface="Arial" charset="0"/>
              </a:rPr>
              <a:t>Definicje</a:t>
            </a:r>
            <a:endParaRPr lang="pl-PL" sz="2600">
              <a:latin typeface="Calibri" charset="0"/>
              <a:cs typeface="Arial" charset="0"/>
            </a:endParaRPr>
          </a:p>
          <a:p>
            <a:pPr lvl="1" eaLnBrk="1" hangingPunct="1"/>
            <a:r>
              <a:rPr lang="pl-PL" sz="2600" b="1">
                <a:solidFill>
                  <a:srgbClr val="00B0F0"/>
                </a:solidFill>
                <a:latin typeface="Calibri" charset="0"/>
                <a:cs typeface="Arial" charset="0"/>
              </a:rPr>
              <a:t>Migracja i azyl:</a:t>
            </a:r>
          </a:p>
          <a:p>
            <a:pPr lvl="2" eaLnBrk="1" hangingPunct="1"/>
            <a:r>
              <a:rPr lang="pl-PL" sz="2600" b="1">
                <a:solidFill>
                  <a:srgbClr val="00B0F0"/>
                </a:solidFill>
                <a:latin typeface="Calibri" charset="0"/>
                <a:cs typeface="Arial" charset="0"/>
              </a:rPr>
              <a:t>Artykuł 60 (Wnioski o azyl uwarunkowane płcią)</a:t>
            </a:r>
          </a:p>
          <a:p>
            <a:pPr lvl="2" eaLnBrk="1" hangingPunct="1"/>
            <a:r>
              <a:rPr lang="pl-PL" sz="2600" b="1">
                <a:solidFill>
                  <a:srgbClr val="00B0F0"/>
                </a:solidFill>
                <a:latin typeface="Calibri" charset="0"/>
                <a:cs typeface="Arial" charset="0"/>
              </a:rPr>
              <a:t>Artykuł 61 (Zasada non-refoulement)</a:t>
            </a:r>
          </a:p>
        </p:txBody>
      </p:sp>
    </p:spTree>
    <p:extLst>
      <p:ext uri="{BB962C8B-B14F-4D97-AF65-F5344CB8AC3E}">
        <p14:creationId xmlns:p14="http://schemas.microsoft.com/office/powerpoint/2010/main" val="764374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1996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ytuł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2475"/>
          </a:xfrm>
        </p:spPr>
        <p:txBody>
          <a:bodyPr/>
          <a:lstStyle/>
          <a:p>
            <a:pPr eaLnBrk="1" hangingPunct="1"/>
            <a:r>
              <a:rPr lang="pl-PL" sz="3600">
                <a:solidFill>
                  <a:srgbClr val="002060"/>
                </a:solidFill>
                <a:latin typeface="Calibri" charset="0"/>
              </a:rPr>
              <a:t>Trendy azylowe w Europie</a:t>
            </a:r>
          </a:p>
        </p:txBody>
      </p:sp>
      <p:sp>
        <p:nvSpPr>
          <p:cNvPr id="18435" name="Symbol zastępczy zawartości 2"/>
          <p:cNvSpPr>
            <a:spLocks noGrp="1"/>
          </p:cNvSpPr>
          <p:nvPr>
            <p:ph idx="1"/>
          </p:nvPr>
        </p:nvSpPr>
        <p:spPr>
          <a:xfrm>
            <a:off x="301625" y="1412875"/>
            <a:ext cx="8504238" cy="5445125"/>
          </a:xfrm>
        </p:spPr>
        <p:txBody>
          <a:bodyPr/>
          <a:lstStyle/>
          <a:p>
            <a:pPr marL="273050" indent="-273050" eaLnBrk="1" hangingPunct="1">
              <a:buFont typeface="Wingdings 2" charset="0"/>
              <a:buNone/>
            </a:pPr>
            <a:r>
              <a:rPr lang="pl-PL" sz="2500">
                <a:solidFill>
                  <a:srgbClr val="FF0000"/>
                </a:solidFill>
                <a:latin typeface="Calibri" charset="0"/>
              </a:rPr>
              <a:t>2015:</a:t>
            </a:r>
            <a:r>
              <a:rPr lang="pl-PL" sz="2500">
                <a:latin typeface="Calibri" charset="0"/>
              </a:rPr>
              <a:t>  </a:t>
            </a:r>
            <a:r>
              <a:rPr lang="pl-PL" sz="2500">
                <a:solidFill>
                  <a:srgbClr val="FF0000"/>
                </a:solidFill>
                <a:latin typeface="Calibri" charset="0"/>
              </a:rPr>
              <a:t>1 228 853 nowych wniosków azylowych</a:t>
            </a:r>
          </a:p>
          <a:p>
            <a:pPr marL="273050" indent="-273050" eaLnBrk="1" hangingPunct="1">
              <a:buFont typeface="Wingdings 2" charset="0"/>
              <a:buNone/>
            </a:pPr>
            <a:r>
              <a:rPr lang="pl-PL" sz="2500">
                <a:latin typeface="Calibri" charset="0"/>
              </a:rPr>
              <a:t>2014:      556 322 nowych wniosków azylowych</a:t>
            </a:r>
          </a:p>
          <a:p>
            <a:pPr marL="273050" indent="-273050" eaLnBrk="1" hangingPunct="1">
              <a:buFont typeface="Wingdings 2" charset="0"/>
              <a:buNone/>
            </a:pPr>
            <a:endParaRPr lang="pl-PL" sz="2500">
              <a:latin typeface="Calibri" charset="0"/>
            </a:endParaRPr>
          </a:p>
          <a:p>
            <a:pPr marL="273050" indent="-273050" eaLnBrk="1" hangingPunct="1"/>
            <a:endParaRPr lang="pl-PL" sz="2500">
              <a:latin typeface="Calibri" charset="0"/>
            </a:endParaRPr>
          </a:p>
          <a:p>
            <a:pPr marL="273050" indent="-273050" eaLnBrk="1" hangingPunct="1">
              <a:buFontTx/>
              <a:buNone/>
            </a:pPr>
            <a:endParaRPr lang="pl-PL" sz="2500">
              <a:latin typeface="Calibri" charset="0"/>
            </a:endParaRPr>
          </a:p>
          <a:p>
            <a:pPr marL="273050" indent="-273050" eaLnBrk="1" hangingPunct="1">
              <a:buFontTx/>
              <a:buNone/>
            </a:pPr>
            <a:endParaRPr lang="pl-PL" sz="2500">
              <a:latin typeface="Calibri" charset="0"/>
            </a:endParaRPr>
          </a:p>
          <a:p>
            <a:pPr marL="273050" indent="-273050" eaLnBrk="1" hangingPunct="1">
              <a:buFontTx/>
              <a:buNone/>
            </a:pPr>
            <a:endParaRPr lang="pl-PL" sz="2500">
              <a:latin typeface="Calibri" charset="0"/>
            </a:endParaRPr>
          </a:p>
          <a:p>
            <a:pPr marL="273050" indent="-273050" eaLnBrk="1" hangingPunct="1">
              <a:buFontTx/>
              <a:buNone/>
            </a:pPr>
            <a:endParaRPr lang="pl-PL" sz="2500">
              <a:latin typeface="Calibri" charset="0"/>
            </a:endParaRPr>
          </a:p>
          <a:p>
            <a:pPr marL="273050" indent="-273050" eaLnBrk="1" hangingPunct="1">
              <a:buFont typeface="Wingdings 2" charset="0"/>
              <a:buNone/>
            </a:pPr>
            <a:endParaRPr lang="pl-PL" sz="2500">
              <a:latin typeface="Calibri" charset="0"/>
            </a:endParaRPr>
          </a:p>
          <a:p>
            <a:pPr marL="273050" indent="-273050" eaLnBrk="1" hangingPunct="1">
              <a:buFont typeface="Wingdings 2" charset="0"/>
              <a:buNone/>
            </a:pPr>
            <a:r>
              <a:rPr lang="pl-PL" sz="2500">
                <a:solidFill>
                  <a:srgbClr val="FF0000"/>
                </a:solidFill>
                <a:latin typeface="Calibri" charset="0"/>
              </a:rPr>
              <a:t>2015: Państwa Członkowskie UE: 61% wszystkich nowych 	wniosków (w tym Niemcy i Szwecja: 49%)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28600" y="2667000"/>
            <a:ext cx="3657600" cy="1905000"/>
          </a:xfrm>
          <a:prstGeom prst="rect">
            <a:avLst/>
          </a:prstGeom>
          <a:solidFill>
            <a:srgbClr val="CFCFC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73050" indent="-273050" algn="ctr" eaLnBrk="1" hangingPunct="1">
              <a:buFont typeface="Wingdings 2" charset="0"/>
              <a:buNone/>
            </a:pPr>
            <a:endParaRPr lang="pl-PL" sz="2400"/>
          </a:p>
          <a:p>
            <a:pPr marL="273050" indent="-273050" algn="ctr" eaLnBrk="1" hangingPunct="1">
              <a:buFont typeface="Wingdings 2" charset="0"/>
              <a:buNone/>
            </a:pPr>
            <a:r>
              <a:rPr lang="pl-PL" sz="2400"/>
              <a:t>Główne kraje przyjmujące:</a:t>
            </a:r>
          </a:p>
          <a:p>
            <a:pPr marL="273050" indent="-273050" algn="ctr" eaLnBrk="1" hangingPunct="1"/>
            <a:r>
              <a:rPr lang="pl-PL" sz="2400"/>
              <a:t>Niemcy:  441 899</a:t>
            </a:r>
          </a:p>
          <a:p>
            <a:pPr marL="273050" indent="-273050" algn="ctr" eaLnBrk="1" hangingPunct="1"/>
            <a:r>
              <a:rPr lang="pl-PL" sz="2400"/>
              <a:t>Węgry: 174 361</a:t>
            </a:r>
          </a:p>
          <a:p>
            <a:pPr marL="273050" indent="-273050" algn="ctr" eaLnBrk="1" hangingPunct="1"/>
            <a:r>
              <a:rPr lang="pl-PL" sz="2400"/>
              <a:t>Szwecja: 156 459</a:t>
            </a:r>
          </a:p>
          <a:p>
            <a:pPr marL="273050" indent="-273050" algn="ctr" eaLnBrk="1" hangingPunct="1"/>
            <a:r>
              <a:rPr lang="pl-PL" sz="2400"/>
              <a:t>Austria: 78 569</a:t>
            </a:r>
          </a:p>
          <a:p>
            <a:pPr marL="273050" indent="-273050" algn="ctr" eaLnBrk="1" hangingPunct="1"/>
            <a:endParaRPr lang="pl-PL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191000" y="2655888"/>
            <a:ext cx="4419600" cy="2525712"/>
          </a:xfrm>
          <a:prstGeom prst="rect">
            <a:avLst/>
          </a:prstGeom>
          <a:solidFill>
            <a:srgbClr val="CFCFC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73050" indent="-273050" algn="ctr" eaLnBrk="1" hangingPunct="1">
              <a:buFont typeface="Wingdings 2" charset="0"/>
              <a:buNone/>
            </a:pPr>
            <a:endParaRPr lang="pl-PL" sz="2400"/>
          </a:p>
          <a:p>
            <a:pPr marL="273050" indent="-273050" algn="ctr" eaLnBrk="1" hangingPunct="1">
              <a:buFont typeface="Wingdings 2" charset="0"/>
              <a:buNone/>
            </a:pPr>
            <a:r>
              <a:rPr lang="pl-PL" sz="2400"/>
              <a:t>Główne narodowości:</a:t>
            </a:r>
          </a:p>
          <a:p>
            <a:pPr marL="273050" indent="-273050" algn="ctr" eaLnBrk="1" hangingPunct="1">
              <a:buFont typeface="Arial" charset="0"/>
              <a:buChar char="•"/>
            </a:pPr>
            <a:r>
              <a:rPr lang="pl-PL" sz="2400"/>
              <a:t>Syria</a:t>
            </a:r>
          </a:p>
          <a:p>
            <a:pPr marL="273050" indent="-273050" algn="ctr" eaLnBrk="1" hangingPunct="1">
              <a:buFont typeface="Arial" charset="0"/>
              <a:buChar char="•"/>
            </a:pPr>
            <a:r>
              <a:rPr lang="pl-PL" sz="2400"/>
              <a:t>Afganistan</a:t>
            </a:r>
          </a:p>
          <a:p>
            <a:pPr marL="273050" indent="-273050" algn="ctr" eaLnBrk="1" hangingPunct="1">
              <a:buFont typeface="Arial" charset="0"/>
              <a:buChar char="•"/>
            </a:pPr>
            <a:r>
              <a:rPr lang="pl-PL" sz="2400"/>
              <a:t>Irak</a:t>
            </a:r>
          </a:p>
          <a:p>
            <a:pPr marL="273050" indent="-273050" algn="ctr" eaLnBrk="1" hangingPunct="1">
              <a:buFont typeface="Arial" charset="0"/>
              <a:buChar char="•"/>
            </a:pPr>
            <a:r>
              <a:rPr lang="pl-PL" sz="2400"/>
              <a:t>Serbia</a:t>
            </a:r>
          </a:p>
          <a:p>
            <a:pPr marL="273050" indent="-273050" algn="ctr" eaLnBrk="1" hangingPunct="1">
              <a:buFont typeface="Arial" charset="0"/>
              <a:buChar char="•"/>
            </a:pPr>
            <a:r>
              <a:rPr lang="pl-PL" sz="2400"/>
              <a:t>Kosowo </a:t>
            </a:r>
          </a:p>
          <a:p>
            <a:pPr marL="273050" indent="-273050" algn="ctr" eaLnBrk="1" hangingPunct="1"/>
            <a:endParaRPr lang="pl-PL" sz="2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442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 rotWithShape="1">
          <a:blip r:embed="rId2"/>
          <a:srcRect l="10441" t="6232" r="12164" b="8228"/>
          <a:stretch/>
        </p:blipFill>
        <p:spPr>
          <a:xfrm>
            <a:off x="0" y="575369"/>
            <a:ext cx="9144000" cy="568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691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>
              <a:latin typeface="Calibri" charset="0"/>
            </a:endParaRPr>
          </a:p>
        </p:txBody>
      </p:sp>
      <p:pic>
        <p:nvPicPr>
          <p:cNvPr id="2253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905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536789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KIEDY I GDZIE DOCHODZI DO PRZEMOCY</a:t>
            </a:r>
            <a:endParaRPr lang="pl-PL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141682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394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SPRAWCY PRZEMOCY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471036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7613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FORMY PRZEMOCY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265318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1166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ytuł 1"/>
          <p:cNvSpPr>
            <a:spLocks noGrp="1"/>
          </p:cNvSpPr>
          <p:nvPr>
            <p:ph type="title"/>
          </p:nvPr>
        </p:nvSpPr>
        <p:spPr>
          <a:xfrm>
            <a:off x="301625" y="0"/>
            <a:ext cx="8766175" cy="1524000"/>
          </a:xfrm>
        </p:spPr>
        <p:txBody>
          <a:bodyPr/>
          <a:lstStyle/>
          <a:p>
            <a:pPr eaLnBrk="1" hangingPunct="1"/>
            <a:r>
              <a:rPr lang="pl-PL" sz="2800" b="1">
                <a:solidFill>
                  <a:srgbClr val="002060"/>
                </a:solidFill>
                <a:latin typeface="Calibri" charset="0"/>
              </a:rPr>
              <a:t>Prześladowanie ze względu na płeć w kontekście </a:t>
            </a:r>
            <a:br>
              <a:rPr lang="pl-PL" sz="2800" b="1">
                <a:solidFill>
                  <a:srgbClr val="002060"/>
                </a:solidFill>
                <a:latin typeface="Calibri" charset="0"/>
              </a:rPr>
            </a:br>
            <a:r>
              <a:rPr lang="pl-PL" sz="2800" b="1">
                <a:solidFill>
                  <a:srgbClr val="002060"/>
                </a:solidFill>
                <a:latin typeface="Calibri" charset="0"/>
              </a:rPr>
              <a:t>Art. 1A(2) Konwencji z 1951 r. i/lub Protokołu z 1967 r. dotyczącego statusu uchodźców </a:t>
            </a:r>
          </a:p>
        </p:txBody>
      </p:sp>
      <p:sp>
        <p:nvSpPr>
          <p:cNvPr id="18435" name="Symbol zastępczy zawartości 2"/>
          <p:cNvSpPr>
            <a:spLocks noGrp="1"/>
          </p:cNvSpPr>
          <p:nvPr>
            <p:ph idx="1"/>
          </p:nvPr>
        </p:nvSpPr>
        <p:spPr>
          <a:xfrm>
            <a:off x="233363" y="1524000"/>
            <a:ext cx="8504237" cy="53340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pl-PL" sz="2500" dirty="0">
                <a:latin typeface="Calibri" charset="0"/>
              </a:rPr>
              <a:t>Elementy definicji uchodźczej przez pryzmat płci:</a:t>
            </a:r>
          </a:p>
          <a:p>
            <a:pPr marL="0" indent="0" eaLnBrk="1" hangingPunct="1"/>
            <a:endParaRPr lang="pl-PL" sz="2500" dirty="0">
              <a:latin typeface="Calibri" charset="0"/>
            </a:endParaRPr>
          </a:p>
          <a:p>
            <a:pPr marL="0" indent="0" eaLnBrk="1" hangingPunct="1"/>
            <a:endParaRPr lang="pl-PL" sz="2500" dirty="0">
              <a:latin typeface="Calibri" charset="0"/>
            </a:endParaRPr>
          </a:p>
          <a:p>
            <a:pPr marL="0" indent="0" eaLnBrk="1" hangingPunct="1"/>
            <a:endParaRPr lang="pl-PL" sz="2500" dirty="0">
              <a:latin typeface="Calibri" charset="0"/>
            </a:endParaRPr>
          </a:p>
          <a:p>
            <a:pPr lvl="1" eaLnBrk="1" hangingPunct="1">
              <a:buFont typeface="Wingdings" charset="0"/>
              <a:buChar char="Ø"/>
            </a:pPr>
            <a:r>
              <a:rPr lang="pl-PL" sz="2100" dirty="0">
                <a:latin typeface="Calibri" charset="0"/>
              </a:rPr>
              <a:t>dane prawo samo z siebie ma charakter prześladowania</a:t>
            </a:r>
          </a:p>
          <a:p>
            <a:pPr lvl="1" eaLnBrk="1" hangingPunct="1">
              <a:buFont typeface="Wingdings" charset="0"/>
              <a:buChar char="Ø"/>
            </a:pPr>
            <a:r>
              <a:rPr lang="pl-PL" sz="2100" dirty="0">
                <a:latin typeface="Calibri" charset="0"/>
              </a:rPr>
              <a:t>poszczególne państwa mogą zakazać praktyk o charakterze prześladowania, to jednak...</a:t>
            </a:r>
          </a:p>
          <a:p>
            <a:pPr lvl="1" eaLnBrk="1" hangingPunct="1">
              <a:buFont typeface="Wingdings" charset="0"/>
              <a:buChar char="Ø"/>
            </a:pPr>
            <a:r>
              <a:rPr lang="pl-PL" sz="2100" dirty="0">
                <a:latin typeface="Calibri" charset="0"/>
              </a:rPr>
              <a:t>kara za nieprzestrzeganie lub naruszenie zasad polityki lub prawa</a:t>
            </a:r>
          </a:p>
          <a:p>
            <a:pPr lvl="1" eaLnBrk="1" hangingPunct="1">
              <a:buFontTx/>
              <a:buNone/>
            </a:pPr>
            <a:r>
              <a:rPr lang="pl-PL" sz="2100" dirty="0">
                <a:latin typeface="Calibri" charset="0"/>
              </a:rPr>
              <a:t>	jest nieproporcjonalnie surowa i uwzględnia płeć, stanowi ona 	rodzaj prześladowania</a:t>
            </a:r>
          </a:p>
          <a:p>
            <a:pPr lvl="1" eaLnBrk="1" hangingPunct="1">
              <a:buFont typeface="Wingdings" charset="0"/>
              <a:buChar char="Ø"/>
            </a:pPr>
            <a:r>
              <a:rPr lang="pl-PL" sz="2100" dirty="0">
                <a:latin typeface="Calibri" charset="0"/>
              </a:rPr>
              <a:t>prawo lub zasady polityki mają uzasadnione cele, metody ich wdrażania, których konsekwencje są szkodliwe dla osób zainteresowanych, stanowią prześladowanie</a:t>
            </a:r>
          </a:p>
          <a:p>
            <a:pPr lvl="1" eaLnBrk="1" hangingPunct="1">
              <a:buFontTx/>
              <a:buNone/>
            </a:pPr>
            <a:endParaRPr lang="pl-PL" sz="2100" dirty="0">
              <a:latin typeface="Calibri" charset="0"/>
            </a:endParaRPr>
          </a:p>
          <a:p>
            <a:pPr marL="0" indent="0" eaLnBrk="1" hangingPunct="1"/>
            <a:endParaRPr lang="pl-PL" sz="2500" dirty="0">
              <a:latin typeface="Calibri" charset="0"/>
            </a:endParaRPr>
          </a:p>
          <a:p>
            <a:pPr marL="0" indent="0" eaLnBrk="1" hangingPunct="1">
              <a:buFontTx/>
              <a:buNone/>
            </a:pPr>
            <a:endParaRPr lang="pl-PL" sz="2500" dirty="0">
              <a:latin typeface="Calibri" charset="0"/>
            </a:endParaRPr>
          </a:p>
          <a:p>
            <a:pPr marL="0" indent="0" eaLnBrk="1" hangingPunct="1">
              <a:buFontTx/>
              <a:buNone/>
            </a:pPr>
            <a:endParaRPr lang="pl-PL" sz="2500" dirty="0">
              <a:latin typeface="Calibri" charset="0"/>
            </a:endParaRPr>
          </a:p>
          <a:p>
            <a:pPr marL="0" indent="0" eaLnBrk="1" hangingPunct="1">
              <a:buFontTx/>
              <a:buNone/>
            </a:pPr>
            <a:endParaRPr lang="pl-PL" sz="2500" dirty="0">
              <a:latin typeface="Calibri" charset="0"/>
            </a:endParaRPr>
          </a:p>
          <a:p>
            <a:pPr marL="0" indent="0" eaLnBrk="1" hangingPunct="1">
              <a:buFontTx/>
              <a:buNone/>
            </a:pPr>
            <a:endParaRPr lang="pl-PL" sz="2500" dirty="0">
              <a:latin typeface="Calibri" charset="0"/>
            </a:endParaRPr>
          </a:p>
          <a:p>
            <a:pPr marL="0" indent="0" eaLnBrk="1" hangingPunct="1">
              <a:buFont typeface="Wingdings 2" charset="0"/>
              <a:buNone/>
            </a:pPr>
            <a:endParaRPr lang="pl-PL" sz="2500" dirty="0">
              <a:latin typeface="Calibri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24200" y="2144713"/>
            <a:ext cx="2362200" cy="533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l-PL" b="1">
                <a:solidFill>
                  <a:srgbClr val="376092"/>
                </a:solidFill>
                <a:latin typeface="Calibri" charset="0"/>
                <a:ea typeface="Arial" charset="0"/>
                <a:cs typeface="Arial" charset="0"/>
              </a:rPr>
              <a:t>Płeć społeczna </a:t>
            </a:r>
          </a:p>
        </p:txBody>
      </p:sp>
      <p:sp>
        <p:nvSpPr>
          <p:cNvPr id="5" name="Rectangle 4"/>
          <p:cNvSpPr/>
          <p:nvPr/>
        </p:nvSpPr>
        <p:spPr>
          <a:xfrm>
            <a:off x="301625" y="2133600"/>
            <a:ext cx="2438400" cy="533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l-PL" b="1">
                <a:solidFill>
                  <a:srgbClr val="376092"/>
                </a:solidFill>
                <a:latin typeface="Calibri" charset="0"/>
                <a:ea typeface="Arial" charset="0"/>
                <a:cs typeface="Arial" charset="0"/>
              </a:rPr>
              <a:t>Płeć biologiczna</a:t>
            </a:r>
          </a:p>
        </p:txBody>
      </p:sp>
      <p:sp>
        <p:nvSpPr>
          <p:cNvPr id="3" name="Rectangle 2"/>
          <p:cNvSpPr/>
          <p:nvPr/>
        </p:nvSpPr>
        <p:spPr>
          <a:xfrm>
            <a:off x="250825" y="2895600"/>
            <a:ext cx="7239000" cy="457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l-PL" b="1">
                <a:solidFill>
                  <a:srgbClr val="4F6228"/>
                </a:solidFill>
                <a:latin typeface="Calibri" charset="0"/>
                <a:ea typeface="Arial" charset="0"/>
                <a:cs typeface="Arial" charset="0"/>
              </a:rPr>
              <a:t>Uzasadniona obawa przed prześladowaniem</a:t>
            </a:r>
          </a:p>
        </p:txBody>
      </p:sp>
    </p:spTree>
    <p:extLst>
      <p:ext uri="{BB962C8B-B14F-4D97-AF65-F5344CB8AC3E}">
        <p14:creationId xmlns:p14="http://schemas.microsoft.com/office/powerpoint/2010/main" val="1039502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>
                <a:solidFill>
                  <a:srgbClr val="002060"/>
                </a:solidFill>
                <a:latin typeface="Calibri" charset="0"/>
              </a:rPr>
              <a:t>Przemoc w trakcie uchodźstwa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/>
          <a:lstStyle/>
          <a:p>
            <a:r>
              <a:rPr lang="pl-PL">
                <a:latin typeface="Calibri" charset="0"/>
              </a:rPr>
              <a:t>Rodzaje: seksualna, fizyczna, emocjonalna i psychiczna, niebezpieczne praktyki tradycyjne, przemoc społeczno-ekonomiczna</a:t>
            </a:r>
          </a:p>
          <a:p>
            <a:r>
              <a:rPr lang="pl-PL">
                <a:latin typeface="Calibri" charset="0"/>
              </a:rPr>
              <a:t>Kiedy/gdzie? Społeczeństwo, wspólnota, związki – podczas konfliktu, w trakcie ucieczki, w kraju azylu, podczas powrotu czy reintegracji</a:t>
            </a:r>
          </a:p>
          <a:p>
            <a:r>
              <a:rPr lang="pl-PL">
                <a:latin typeface="Calibri" charset="0"/>
              </a:rPr>
              <a:t>Czynniki ryzyka</a:t>
            </a:r>
          </a:p>
          <a:p>
            <a:r>
              <a:rPr lang="pl-PL">
                <a:latin typeface="Calibri" charset="0"/>
              </a:rPr>
              <a:t>Skutki</a:t>
            </a:r>
          </a:p>
          <a:p>
            <a:endParaRPr lang="pl-PL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847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244</Words>
  <Application>Microsoft Macintosh PowerPoint</Application>
  <PresentationFormat>Pokaz na ekranie (4:3)</PresentationFormat>
  <Paragraphs>77</Paragraphs>
  <Slides>11</Slides>
  <Notes>5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Motyw pakietu Office</vt:lpstr>
      <vt:lpstr>Prezentacja programu PowerPoint</vt:lpstr>
      <vt:lpstr>Trendy azylowe w Europie</vt:lpstr>
      <vt:lpstr>Prezentacja programu PowerPoint</vt:lpstr>
      <vt:lpstr>Prezentacja programu PowerPoint</vt:lpstr>
      <vt:lpstr>KIEDY I GDZIE DOCHODZI DO PRZEMOCY</vt:lpstr>
      <vt:lpstr>SPRAWCY PRZEMOCY</vt:lpstr>
      <vt:lpstr>FORMY PRZEMOCY</vt:lpstr>
      <vt:lpstr>Prześladowanie ze względu na płeć w kontekście  Art. 1A(2) Konwencji z 1951 r. i/lub Protokołu z 1967 r. dotyczącego statusu uchodźców </vt:lpstr>
      <vt:lpstr>Przemoc w trakcie uchodźstwa</vt:lpstr>
      <vt:lpstr>Konwencja Rady Europy w sprawie zapobiegania i zwalczania przemocy wobec kobiet i przemocy domowej (2011) </vt:lpstr>
      <vt:lpstr>Prezentacja programu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Maria Pamula</dc:creator>
  <cp:lastModifiedBy>Maria Pamula</cp:lastModifiedBy>
  <cp:revision>3</cp:revision>
  <dcterms:created xsi:type="dcterms:W3CDTF">2016-04-11T11:14:18Z</dcterms:created>
  <dcterms:modified xsi:type="dcterms:W3CDTF">2016-04-11T11:30:11Z</dcterms:modified>
</cp:coreProperties>
</file>